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9"/>
  </p:notesMasterIdLst>
  <p:sldIdLst>
    <p:sldId id="256" r:id="rId2"/>
    <p:sldId id="257" r:id="rId3"/>
    <p:sldId id="264" r:id="rId4"/>
    <p:sldId id="266" r:id="rId5"/>
    <p:sldId id="278" r:id="rId6"/>
    <p:sldId id="265" r:id="rId7"/>
    <p:sldId id="286" r:id="rId8"/>
    <p:sldId id="287" r:id="rId9"/>
    <p:sldId id="288" r:id="rId10"/>
    <p:sldId id="289" r:id="rId11"/>
    <p:sldId id="290" r:id="rId12"/>
    <p:sldId id="291" r:id="rId13"/>
    <p:sldId id="292" r:id="rId14"/>
    <p:sldId id="293" r:id="rId15"/>
    <p:sldId id="294" r:id="rId16"/>
    <p:sldId id="296" r:id="rId17"/>
    <p:sldId id="267" r:id="rId18"/>
    <p:sldId id="270" r:id="rId19"/>
    <p:sldId id="261" r:id="rId20"/>
    <p:sldId id="280" r:id="rId21"/>
    <p:sldId id="281" r:id="rId22"/>
    <p:sldId id="283" r:id="rId23"/>
    <p:sldId id="282" r:id="rId24"/>
    <p:sldId id="284" r:id="rId25"/>
    <p:sldId id="262" r:id="rId26"/>
    <p:sldId id="271" r:id="rId27"/>
    <p:sldId id="300" r:id="rId28"/>
    <p:sldId id="285" r:id="rId29"/>
    <p:sldId id="272" r:id="rId30"/>
    <p:sldId id="269" r:id="rId31"/>
    <p:sldId id="297" r:id="rId32"/>
    <p:sldId id="298" r:id="rId33"/>
    <p:sldId id="299" r:id="rId34"/>
    <p:sldId id="277" r:id="rId35"/>
    <p:sldId id="313" r:id="rId36"/>
    <p:sldId id="301" r:id="rId37"/>
    <p:sldId id="302" r:id="rId38"/>
    <p:sldId id="303" r:id="rId39"/>
    <p:sldId id="304" r:id="rId40"/>
    <p:sldId id="305" r:id="rId41"/>
    <p:sldId id="306" r:id="rId42"/>
    <p:sldId id="311" r:id="rId43"/>
    <p:sldId id="307" r:id="rId44"/>
    <p:sldId id="308" r:id="rId45"/>
    <p:sldId id="309" r:id="rId46"/>
    <p:sldId id="310" r:id="rId47"/>
    <p:sldId id="31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83" autoAdjust="0"/>
    <p:restoredTop sz="54379" autoAdjust="0"/>
  </p:normalViewPr>
  <p:slideViewPr>
    <p:cSldViewPr snapToGrid="0">
      <p:cViewPr varScale="1">
        <p:scale>
          <a:sx n="45" d="100"/>
          <a:sy n="45" d="100"/>
        </p:scale>
        <p:origin x="1488"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ÊU ÂN TUẤN" userId="b089662f-897b-40f8-a2d6-bb70f0850552" providerId="ADAL" clId="{8C446622-41F8-4519-9C43-EC5759F50C88}"/>
    <pc:docChg chg="modSld">
      <pc:chgData name="TIÊU ÂN TUẤN" userId="b089662f-897b-40f8-a2d6-bb70f0850552" providerId="ADAL" clId="{8C446622-41F8-4519-9C43-EC5759F50C88}" dt="2023-12-30T07:56:26.210" v="0" actId="1076"/>
      <pc:docMkLst>
        <pc:docMk/>
      </pc:docMkLst>
      <pc:sldChg chg="modSp mod">
        <pc:chgData name="TIÊU ÂN TUẤN" userId="b089662f-897b-40f8-a2d6-bb70f0850552" providerId="ADAL" clId="{8C446622-41F8-4519-9C43-EC5759F50C88}" dt="2023-12-30T07:56:26.210" v="0" actId="1076"/>
        <pc:sldMkLst>
          <pc:docMk/>
          <pc:sldMk cId="3988999152" sldId="278"/>
        </pc:sldMkLst>
        <pc:picChg chg="mod">
          <ac:chgData name="TIÊU ÂN TUẤN" userId="b089662f-897b-40f8-a2d6-bb70f0850552" providerId="ADAL" clId="{8C446622-41F8-4519-9C43-EC5759F50C88}" dt="2023-12-30T07:56:26.210" v="0" actId="1076"/>
          <ac:picMkLst>
            <pc:docMk/>
            <pc:sldMk cId="3988999152" sldId="278"/>
            <ac:picMk id="5" creationId="{76906A49-7C1F-9571-5593-72BAD22DF6D0}"/>
          </ac:picMkLst>
        </pc:picChg>
      </pc:sldChg>
    </pc:docChg>
  </pc:docChgLst>
  <pc:docChgLst>
    <pc:chgData name="TIÊU ÂN TUẤN" userId="b089662f-897b-40f8-a2d6-bb70f0850552" providerId="ADAL" clId="{3144B730-7BBC-4428-9235-9B5849A620A7}"/>
    <pc:docChg chg="undo custSel delSld modSld">
      <pc:chgData name="TIÊU ÂN TUẤN" userId="b089662f-897b-40f8-a2d6-bb70f0850552" providerId="ADAL" clId="{3144B730-7BBC-4428-9235-9B5849A620A7}" dt="2024-01-02T05:03:54.946" v="29" actId="20577"/>
      <pc:docMkLst>
        <pc:docMk/>
      </pc:docMkLst>
      <pc:sldChg chg="del">
        <pc:chgData name="TIÊU ÂN TUẤN" userId="b089662f-897b-40f8-a2d6-bb70f0850552" providerId="ADAL" clId="{3144B730-7BBC-4428-9235-9B5849A620A7}" dt="2024-01-02T05:03:07.027" v="2" actId="47"/>
        <pc:sldMkLst>
          <pc:docMk/>
          <pc:sldMk cId="1336797173" sldId="263"/>
        </pc:sldMkLst>
      </pc:sldChg>
      <pc:sldChg chg="modSp mod">
        <pc:chgData name="TIÊU ÂN TUẤN" userId="b089662f-897b-40f8-a2d6-bb70f0850552" providerId="ADAL" clId="{3144B730-7BBC-4428-9235-9B5849A620A7}" dt="2024-01-02T05:03:23.070" v="18" actId="20577"/>
        <pc:sldMkLst>
          <pc:docMk/>
          <pc:sldMk cId="1469701694" sldId="265"/>
        </pc:sldMkLst>
        <pc:spChg chg="mod">
          <ac:chgData name="TIÊU ÂN TUẤN" userId="b089662f-897b-40f8-a2d6-bb70f0850552" providerId="ADAL" clId="{3144B730-7BBC-4428-9235-9B5849A620A7}" dt="2024-01-02T05:03:23.070" v="18" actId="20577"/>
          <ac:spMkLst>
            <pc:docMk/>
            <pc:sldMk cId="1469701694" sldId="265"/>
            <ac:spMk id="3" creationId="{4200701B-C15E-2956-D0B5-8CA5D328AEFA}"/>
          </ac:spMkLst>
        </pc:spChg>
      </pc:sldChg>
      <pc:sldChg chg="modSp mod">
        <pc:chgData name="TIÊU ÂN TUẤN" userId="b089662f-897b-40f8-a2d6-bb70f0850552" providerId="ADAL" clId="{3144B730-7BBC-4428-9235-9B5849A620A7}" dt="2024-01-02T05:02:49.363" v="1" actId="20577"/>
        <pc:sldMkLst>
          <pc:docMk/>
          <pc:sldMk cId="1856937455" sldId="266"/>
        </pc:sldMkLst>
        <pc:spChg chg="mod">
          <ac:chgData name="TIÊU ÂN TUẤN" userId="b089662f-897b-40f8-a2d6-bb70f0850552" providerId="ADAL" clId="{3144B730-7BBC-4428-9235-9B5849A620A7}" dt="2024-01-02T05:02:49.363" v="1" actId="20577"/>
          <ac:spMkLst>
            <pc:docMk/>
            <pc:sldMk cId="1856937455" sldId="266"/>
            <ac:spMk id="3" creationId="{7BA1D152-AC5C-9D97-5F70-FE63F4A37514}"/>
          </ac:spMkLst>
        </pc:spChg>
      </pc:sldChg>
      <pc:sldChg chg="modSp mod">
        <pc:chgData name="TIÊU ÂN TUẤN" userId="b089662f-897b-40f8-a2d6-bb70f0850552" providerId="ADAL" clId="{3144B730-7BBC-4428-9235-9B5849A620A7}" dt="2024-01-02T05:03:54.946" v="29" actId="20577"/>
        <pc:sldMkLst>
          <pc:docMk/>
          <pc:sldMk cId="3136585368" sldId="313"/>
        </pc:sldMkLst>
        <pc:spChg chg="mod">
          <ac:chgData name="TIÊU ÂN TUẤN" userId="b089662f-897b-40f8-a2d6-bb70f0850552" providerId="ADAL" clId="{3144B730-7BBC-4428-9235-9B5849A620A7}" dt="2024-01-02T05:03:54.414" v="28" actId="1076"/>
          <ac:spMkLst>
            <pc:docMk/>
            <pc:sldMk cId="3136585368" sldId="313"/>
            <ac:spMk id="3" creationId="{E3A65A1E-F1CD-363D-CBE0-D1E4EDF494F5}"/>
          </ac:spMkLst>
        </pc:spChg>
        <pc:spChg chg="mod">
          <ac:chgData name="TIÊU ÂN TUẤN" userId="b089662f-897b-40f8-a2d6-bb70f0850552" providerId="ADAL" clId="{3144B730-7BBC-4428-9235-9B5849A620A7}" dt="2024-01-02T05:03:54.946" v="29" actId="20577"/>
          <ac:spMkLst>
            <pc:docMk/>
            <pc:sldMk cId="3136585368" sldId="313"/>
            <ac:spMk id="4" creationId="{3BD5A243-6D10-A26C-112C-45FDA6A78409}"/>
          </ac:spMkLst>
        </pc:spChg>
      </pc:sldChg>
    </pc:docChg>
  </pc:docChgLst>
  <pc:docChgLst>
    <pc:chgData name="TIÊU ÂN TUẤN" userId="b089662f-897b-40f8-a2d6-bb70f0850552" providerId="ADAL" clId="{3C33B75A-C6A1-4947-8FE7-868FAC400124}"/>
    <pc:docChg chg="undo custSel addSld delSld modSld modMainMaster">
      <pc:chgData name="TIÊU ÂN TUẤN" userId="b089662f-897b-40f8-a2d6-bb70f0850552" providerId="ADAL" clId="{3C33B75A-C6A1-4947-8FE7-868FAC400124}" dt="2023-12-12T02:58:44.710" v="4526" actId="113"/>
      <pc:docMkLst>
        <pc:docMk/>
      </pc:docMkLst>
      <pc:sldChg chg="addSp delSp modSp mod setBg modNotesTx">
        <pc:chgData name="TIÊU ÂN TUẤN" userId="b089662f-897b-40f8-a2d6-bb70f0850552" providerId="ADAL" clId="{3C33B75A-C6A1-4947-8FE7-868FAC400124}" dt="2023-12-12T02:57:35.755" v="4520" actId="1035"/>
        <pc:sldMkLst>
          <pc:docMk/>
          <pc:sldMk cId="3574824986" sldId="256"/>
        </pc:sldMkLst>
        <pc:spChg chg="mod">
          <ac:chgData name="TIÊU ÂN TUẤN" userId="b089662f-897b-40f8-a2d6-bb70f0850552" providerId="ADAL" clId="{3C33B75A-C6A1-4947-8FE7-868FAC400124}" dt="2023-12-12T02:57:35.755" v="4520" actId="1035"/>
          <ac:spMkLst>
            <pc:docMk/>
            <pc:sldMk cId="3574824986" sldId="256"/>
            <ac:spMk id="2" creationId="{9612C4FE-6E7D-60EA-9102-A79D5E4C0EC2}"/>
          </ac:spMkLst>
        </pc:spChg>
        <pc:spChg chg="mod">
          <ac:chgData name="TIÊU ÂN TUẤN" userId="b089662f-897b-40f8-a2d6-bb70f0850552" providerId="ADAL" clId="{3C33B75A-C6A1-4947-8FE7-868FAC400124}" dt="2023-12-11T15:06:40.140" v="3686" actId="1038"/>
          <ac:spMkLst>
            <pc:docMk/>
            <pc:sldMk cId="3574824986" sldId="256"/>
            <ac:spMk id="3" creationId="{4FEB1503-F5DD-1988-2F34-A6E1116AB8DE}"/>
          </ac:spMkLst>
        </pc:spChg>
        <pc:spChg chg="del mod">
          <ac:chgData name="TIÊU ÂN TUẤN" userId="b089662f-897b-40f8-a2d6-bb70f0850552" providerId="ADAL" clId="{3C33B75A-C6A1-4947-8FE7-868FAC400124}" dt="2023-12-04T11:24:27.899" v="1987" actId="478"/>
          <ac:spMkLst>
            <pc:docMk/>
            <pc:sldMk cId="3574824986" sldId="256"/>
            <ac:spMk id="5" creationId="{C14760DB-17DC-00C3-2F4D-21AD665E1C71}"/>
          </ac:spMkLst>
        </pc:spChg>
        <pc:spChg chg="mod">
          <ac:chgData name="TIÊU ÂN TUẤN" userId="b089662f-897b-40f8-a2d6-bb70f0850552" providerId="ADAL" clId="{3C33B75A-C6A1-4947-8FE7-868FAC400124}" dt="2023-12-11T14:46:23.783" v="3162" actId="164"/>
          <ac:spMkLst>
            <pc:docMk/>
            <pc:sldMk cId="3574824986" sldId="256"/>
            <ac:spMk id="6" creationId="{95655035-44F7-0F1E-9A2E-848758A064B4}"/>
          </ac:spMkLst>
        </pc:spChg>
        <pc:spChg chg="mod">
          <ac:chgData name="TIÊU ÂN TUẤN" userId="b089662f-897b-40f8-a2d6-bb70f0850552" providerId="ADAL" clId="{3C33B75A-C6A1-4947-8FE7-868FAC400124}" dt="2023-12-11T14:46:23.783" v="3162" actId="164"/>
          <ac:spMkLst>
            <pc:docMk/>
            <pc:sldMk cId="3574824986" sldId="256"/>
            <ac:spMk id="7" creationId="{A97A4639-4F39-75E7-BBAB-A379F665233F}"/>
          </ac:spMkLst>
        </pc:spChg>
        <pc:spChg chg="add mod">
          <ac:chgData name="TIÊU ÂN TUẤN" userId="b089662f-897b-40f8-a2d6-bb70f0850552" providerId="ADAL" clId="{3C33B75A-C6A1-4947-8FE7-868FAC400124}" dt="2023-12-11T15:06:21.922" v="3640" actId="1036"/>
          <ac:spMkLst>
            <pc:docMk/>
            <pc:sldMk cId="3574824986" sldId="256"/>
            <ac:spMk id="8" creationId="{28777E87-BFE1-23B9-9CB2-BED631F78328}"/>
          </ac:spMkLst>
        </pc:spChg>
        <pc:spChg chg="mod">
          <ac:chgData name="TIÊU ÂN TUẤN" userId="b089662f-897b-40f8-a2d6-bb70f0850552" providerId="ADAL" clId="{3C33B75A-C6A1-4947-8FE7-868FAC400124}" dt="2023-12-12T02:29:40.448" v="4381"/>
          <ac:spMkLst>
            <pc:docMk/>
            <pc:sldMk cId="3574824986" sldId="256"/>
            <ac:spMk id="9" creationId="{444EEA59-33BC-9ED7-2720-EF947E0BD8EF}"/>
          </ac:spMkLst>
        </pc:spChg>
        <pc:spChg chg="mod">
          <ac:chgData name="TIÊU ÂN TUẤN" userId="b089662f-897b-40f8-a2d6-bb70f0850552" providerId="ADAL" clId="{3C33B75A-C6A1-4947-8FE7-868FAC400124}" dt="2023-12-12T02:29:40.448" v="4381"/>
          <ac:spMkLst>
            <pc:docMk/>
            <pc:sldMk cId="3574824986" sldId="256"/>
            <ac:spMk id="11" creationId="{8450A773-855D-E71B-98D7-F84B21EF41E5}"/>
          </ac:spMkLst>
        </pc:spChg>
        <pc:grpChg chg="add mod">
          <ac:chgData name="TIÊU ÂN TUẤN" userId="b089662f-897b-40f8-a2d6-bb70f0850552" providerId="ADAL" clId="{3C33B75A-C6A1-4947-8FE7-868FAC400124}" dt="2023-12-11T14:46:36.934" v="3177" actId="1036"/>
          <ac:grpSpMkLst>
            <pc:docMk/>
            <pc:sldMk cId="3574824986" sldId="256"/>
            <ac:grpSpMk id="5" creationId="{E3308ABB-6C27-4F42-B99D-7C616B0B4522}"/>
          </ac:grpSpMkLst>
        </pc:grpChg>
        <pc:graphicFrameChg chg="add mod modGraphic">
          <ac:chgData name="TIÊU ÂN TUẤN" userId="b089662f-897b-40f8-a2d6-bb70f0850552" providerId="ADAL" clId="{3C33B75A-C6A1-4947-8FE7-868FAC400124}" dt="2023-12-11T15:04:54.835" v="3532" actId="1076"/>
          <ac:graphicFrameMkLst>
            <pc:docMk/>
            <pc:sldMk cId="3574824986" sldId="256"/>
            <ac:graphicFrameMk id="4" creationId="{B64B3E79-6E2D-3697-8F57-EEBE5FB80124}"/>
          </ac:graphicFrameMkLst>
        </pc:graphicFrameChg>
        <pc:picChg chg="add mod">
          <ac:chgData name="TIÊU ÂN TUẤN" userId="b089662f-897b-40f8-a2d6-bb70f0850552" providerId="ADAL" clId="{3C33B75A-C6A1-4947-8FE7-868FAC400124}" dt="2023-12-11T15:06:25.807" v="3655" actId="1035"/>
          <ac:picMkLst>
            <pc:docMk/>
            <pc:sldMk cId="3574824986" sldId="256"/>
            <ac:picMk id="10" creationId="{9741B6FB-3C73-C75E-8B4C-922EAE83984C}"/>
          </ac:picMkLst>
        </pc:picChg>
      </pc:sldChg>
      <pc:sldChg chg="modSp mod">
        <pc:chgData name="TIÊU ÂN TUẤN" userId="b089662f-897b-40f8-a2d6-bb70f0850552" providerId="ADAL" clId="{3C33B75A-C6A1-4947-8FE7-868FAC400124}" dt="2023-12-11T14:46:49.705" v="3179" actId="27636"/>
        <pc:sldMkLst>
          <pc:docMk/>
          <pc:sldMk cId="2522543656" sldId="257"/>
        </pc:sldMkLst>
        <pc:spChg chg="mod">
          <ac:chgData name="TIÊU ÂN TUẤN" userId="b089662f-897b-40f8-a2d6-bb70f0850552" providerId="ADAL" clId="{3C33B75A-C6A1-4947-8FE7-868FAC400124}" dt="2023-12-11T14:42:46.793" v="3155"/>
          <ac:spMkLst>
            <pc:docMk/>
            <pc:sldMk cId="2522543656" sldId="257"/>
            <ac:spMk id="2" creationId="{6EDFD29E-C51F-5CF2-2B15-EA8F90EA458B}"/>
          </ac:spMkLst>
        </pc:spChg>
        <pc:spChg chg="mod">
          <ac:chgData name="TIÊU ÂN TUẤN" userId="b089662f-897b-40f8-a2d6-bb70f0850552" providerId="ADAL" clId="{3C33B75A-C6A1-4947-8FE7-868FAC400124}" dt="2023-12-11T14:46:49.705" v="3179" actId="27636"/>
          <ac:spMkLst>
            <pc:docMk/>
            <pc:sldMk cId="2522543656" sldId="257"/>
            <ac:spMk id="3" creationId="{97590DDE-FBCB-E2FF-1BE8-3E9706F2899D}"/>
          </ac:spMkLst>
        </pc:spChg>
      </pc:sldChg>
      <pc:sldChg chg="del">
        <pc:chgData name="TIÊU ÂN TUẤN" userId="b089662f-897b-40f8-a2d6-bb70f0850552" providerId="ADAL" clId="{3C33B75A-C6A1-4947-8FE7-868FAC400124}" dt="2023-12-04T10:31:33.016" v="1" actId="47"/>
        <pc:sldMkLst>
          <pc:docMk/>
          <pc:sldMk cId="4161328151" sldId="258"/>
        </pc:sldMkLst>
      </pc:sldChg>
      <pc:sldChg chg="del">
        <pc:chgData name="TIÊU ÂN TUẤN" userId="b089662f-897b-40f8-a2d6-bb70f0850552" providerId="ADAL" clId="{3C33B75A-C6A1-4947-8FE7-868FAC400124}" dt="2023-12-04T10:31:33.016" v="1" actId="47"/>
        <pc:sldMkLst>
          <pc:docMk/>
          <pc:sldMk cId="4161721418" sldId="259"/>
        </pc:sldMkLst>
      </pc:sldChg>
      <pc:sldChg chg="del">
        <pc:chgData name="TIÊU ÂN TUẤN" userId="b089662f-897b-40f8-a2d6-bb70f0850552" providerId="ADAL" clId="{3C33B75A-C6A1-4947-8FE7-868FAC400124}" dt="2023-12-04T10:31:33.016" v="1" actId="47"/>
        <pc:sldMkLst>
          <pc:docMk/>
          <pc:sldMk cId="4240709725" sldId="260"/>
        </pc:sldMkLst>
      </pc:sldChg>
      <pc:sldChg chg="modSp mod">
        <pc:chgData name="TIÊU ÂN TUẤN" userId="b089662f-897b-40f8-a2d6-bb70f0850552" providerId="ADAL" clId="{3C33B75A-C6A1-4947-8FE7-868FAC400124}" dt="2023-12-11T14:42:46.793" v="3155"/>
        <pc:sldMkLst>
          <pc:docMk/>
          <pc:sldMk cId="383794589" sldId="261"/>
        </pc:sldMkLst>
        <pc:spChg chg="mod">
          <ac:chgData name="TIÊU ÂN TUẤN" userId="b089662f-897b-40f8-a2d6-bb70f0850552" providerId="ADAL" clId="{3C33B75A-C6A1-4947-8FE7-868FAC400124}" dt="2023-12-11T14:42:46.793" v="3155"/>
          <ac:spMkLst>
            <pc:docMk/>
            <pc:sldMk cId="383794589" sldId="261"/>
            <ac:spMk id="2" creationId="{201A5C72-8422-6FC2-35E0-BDADDE145AEA}"/>
          </ac:spMkLst>
        </pc:spChg>
        <pc:spChg chg="mod">
          <ac:chgData name="TIÊU ÂN TUẤN" userId="b089662f-897b-40f8-a2d6-bb70f0850552" providerId="ADAL" clId="{3C33B75A-C6A1-4947-8FE7-868FAC400124}" dt="2023-12-11T14:42:46.793" v="3155"/>
          <ac:spMkLst>
            <pc:docMk/>
            <pc:sldMk cId="383794589" sldId="261"/>
            <ac:spMk id="3" creationId="{783B0AE6-B941-E200-5F2C-FF65F83962D6}"/>
          </ac:spMkLst>
        </pc:spChg>
      </pc:sldChg>
      <pc:sldChg chg="modSp mod">
        <pc:chgData name="TIÊU ÂN TUẤN" userId="b089662f-897b-40f8-a2d6-bb70f0850552" providerId="ADAL" clId="{3C33B75A-C6A1-4947-8FE7-868FAC400124}" dt="2023-12-12T02:26:12.579" v="4376" actId="20577"/>
        <pc:sldMkLst>
          <pc:docMk/>
          <pc:sldMk cId="183293077" sldId="262"/>
        </pc:sldMkLst>
        <pc:spChg chg="mod">
          <ac:chgData name="TIÊU ÂN TUẤN" userId="b089662f-897b-40f8-a2d6-bb70f0850552" providerId="ADAL" clId="{3C33B75A-C6A1-4947-8FE7-868FAC400124}" dt="2023-12-11T14:42:46.793" v="3155"/>
          <ac:spMkLst>
            <pc:docMk/>
            <pc:sldMk cId="183293077" sldId="262"/>
            <ac:spMk id="2" creationId="{95545CD5-D9FC-3430-1682-510D6D8B1007}"/>
          </ac:spMkLst>
        </pc:spChg>
        <pc:spChg chg="mod">
          <ac:chgData name="TIÊU ÂN TUẤN" userId="b089662f-897b-40f8-a2d6-bb70f0850552" providerId="ADAL" clId="{3C33B75A-C6A1-4947-8FE7-868FAC400124}" dt="2023-12-12T02:26:12.579" v="4376" actId="20577"/>
          <ac:spMkLst>
            <pc:docMk/>
            <pc:sldMk cId="183293077" sldId="262"/>
            <ac:spMk id="7" creationId="{7ED80069-6FEE-1409-214D-F8D37AAE749D}"/>
          </ac:spMkLst>
        </pc:spChg>
      </pc:sldChg>
      <pc:sldChg chg="modSp mod modNotesTx">
        <pc:chgData name="TIÊU ÂN TUẤN" userId="b089662f-897b-40f8-a2d6-bb70f0850552" providerId="ADAL" clId="{3C33B75A-C6A1-4947-8FE7-868FAC400124}" dt="2023-12-12T00:34:46.379" v="4195" actId="20578"/>
        <pc:sldMkLst>
          <pc:docMk/>
          <pc:sldMk cId="1336797173" sldId="263"/>
        </pc:sldMkLst>
        <pc:spChg chg="mod">
          <ac:chgData name="TIÊU ÂN TUẤN" userId="b089662f-897b-40f8-a2d6-bb70f0850552" providerId="ADAL" clId="{3C33B75A-C6A1-4947-8FE7-868FAC400124}" dt="2023-12-11T14:42:46.793" v="3155"/>
          <ac:spMkLst>
            <pc:docMk/>
            <pc:sldMk cId="1336797173" sldId="263"/>
            <ac:spMk id="2" creationId="{4C8A7D7B-AD26-ECFD-5AC6-CE4A32E455B7}"/>
          </ac:spMkLst>
        </pc:spChg>
        <pc:spChg chg="mod">
          <ac:chgData name="TIÊU ÂN TUẤN" userId="b089662f-897b-40f8-a2d6-bb70f0850552" providerId="ADAL" clId="{3C33B75A-C6A1-4947-8FE7-868FAC400124}" dt="2023-12-12T00:34:46.379" v="4195" actId="20578"/>
          <ac:spMkLst>
            <pc:docMk/>
            <pc:sldMk cId="1336797173" sldId="263"/>
            <ac:spMk id="3" creationId="{A504B702-D76C-2E97-E006-3988E2FF01BA}"/>
          </ac:spMkLst>
        </pc:spChg>
      </pc:sldChg>
      <pc:sldChg chg="modSp">
        <pc:chgData name="TIÊU ÂN TUẤN" userId="b089662f-897b-40f8-a2d6-bb70f0850552" providerId="ADAL" clId="{3C33B75A-C6A1-4947-8FE7-868FAC400124}" dt="2023-12-11T14:42:46.793" v="3155"/>
        <pc:sldMkLst>
          <pc:docMk/>
          <pc:sldMk cId="726008800" sldId="264"/>
        </pc:sldMkLst>
        <pc:spChg chg="mod">
          <ac:chgData name="TIÊU ÂN TUẤN" userId="b089662f-897b-40f8-a2d6-bb70f0850552" providerId="ADAL" clId="{3C33B75A-C6A1-4947-8FE7-868FAC400124}" dt="2023-12-11T14:42:46.793" v="3155"/>
          <ac:spMkLst>
            <pc:docMk/>
            <pc:sldMk cId="726008800" sldId="264"/>
            <ac:spMk id="2" creationId="{C66ECAE1-6953-D6D9-6B0A-DA7A5F39DDEC}"/>
          </ac:spMkLst>
        </pc:spChg>
        <pc:spChg chg="mod">
          <ac:chgData name="TIÊU ÂN TUẤN" userId="b089662f-897b-40f8-a2d6-bb70f0850552" providerId="ADAL" clId="{3C33B75A-C6A1-4947-8FE7-868FAC400124}" dt="2023-12-11T14:42:46.793" v="3155"/>
          <ac:spMkLst>
            <pc:docMk/>
            <pc:sldMk cId="726008800" sldId="264"/>
            <ac:spMk id="4" creationId="{22A8127A-F0AB-60B9-A816-63B6DECA5062}"/>
          </ac:spMkLst>
        </pc:spChg>
      </pc:sldChg>
      <pc:sldChg chg="modSp mod">
        <pc:chgData name="TIÊU ÂN TUẤN" userId="b089662f-897b-40f8-a2d6-bb70f0850552" providerId="ADAL" clId="{3C33B75A-C6A1-4947-8FE7-868FAC400124}" dt="2023-12-11T15:26:04.281" v="4102" actId="20577"/>
        <pc:sldMkLst>
          <pc:docMk/>
          <pc:sldMk cId="1469701694" sldId="265"/>
        </pc:sldMkLst>
        <pc:spChg chg="mod">
          <ac:chgData name="TIÊU ÂN TUẤN" userId="b089662f-897b-40f8-a2d6-bb70f0850552" providerId="ADAL" clId="{3C33B75A-C6A1-4947-8FE7-868FAC400124}" dt="2023-12-11T14:42:46.793" v="3155"/>
          <ac:spMkLst>
            <pc:docMk/>
            <pc:sldMk cId="1469701694" sldId="265"/>
            <ac:spMk id="2" creationId="{63089A3B-8895-FBA7-7256-35EB10BF602D}"/>
          </ac:spMkLst>
        </pc:spChg>
        <pc:spChg chg="mod">
          <ac:chgData name="TIÊU ÂN TUẤN" userId="b089662f-897b-40f8-a2d6-bb70f0850552" providerId="ADAL" clId="{3C33B75A-C6A1-4947-8FE7-868FAC400124}" dt="2023-12-11T15:26:04.281" v="4102" actId="20577"/>
          <ac:spMkLst>
            <pc:docMk/>
            <pc:sldMk cId="1469701694" sldId="265"/>
            <ac:spMk id="3" creationId="{4200701B-C15E-2956-D0B5-8CA5D328AEFA}"/>
          </ac:spMkLst>
        </pc:spChg>
      </pc:sldChg>
      <pc:sldChg chg="modSp mod">
        <pc:chgData name="TIÊU ÂN TUẤN" userId="b089662f-897b-40f8-a2d6-bb70f0850552" providerId="ADAL" clId="{3C33B75A-C6A1-4947-8FE7-868FAC400124}" dt="2023-12-12T00:33:03.702" v="4194" actId="20577"/>
        <pc:sldMkLst>
          <pc:docMk/>
          <pc:sldMk cId="1856937455" sldId="266"/>
        </pc:sldMkLst>
        <pc:spChg chg="mod">
          <ac:chgData name="TIÊU ÂN TUẤN" userId="b089662f-897b-40f8-a2d6-bb70f0850552" providerId="ADAL" clId="{3C33B75A-C6A1-4947-8FE7-868FAC400124}" dt="2023-12-11T14:42:46.793" v="3155"/>
          <ac:spMkLst>
            <pc:docMk/>
            <pc:sldMk cId="1856937455" sldId="266"/>
            <ac:spMk id="2" creationId="{C46E1542-0341-CEBF-672E-A8550F576108}"/>
          </ac:spMkLst>
        </pc:spChg>
        <pc:spChg chg="mod">
          <ac:chgData name="TIÊU ÂN TUẤN" userId="b089662f-897b-40f8-a2d6-bb70f0850552" providerId="ADAL" clId="{3C33B75A-C6A1-4947-8FE7-868FAC400124}" dt="2023-12-12T00:33:03.702" v="4194" actId="20577"/>
          <ac:spMkLst>
            <pc:docMk/>
            <pc:sldMk cId="1856937455" sldId="266"/>
            <ac:spMk id="3" creationId="{7BA1D152-AC5C-9D97-5F70-FE63F4A37514}"/>
          </ac:spMkLst>
        </pc:spChg>
      </pc:sldChg>
      <pc:sldChg chg="modSp add mod">
        <pc:chgData name="TIÊU ÂN TUẤN" userId="b089662f-897b-40f8-a2d6-bb70f0850552" providerId="ADAL" clId="{3C33B75A-C6A1-4947-8FE7-868FAC400124}" dt="2023-12-12T00:47:10.351" v="4249" actId="20577"/>
        <pc:sldMkLst>
          <pc:docMk/>
          <pc:sldMk cId="2953164951" sldId="267"/>
        </pc:sldMkLst>
        <pc:spChg chg="mod">
          <ac:chgData name="TIÊU ÂN TUẤN" userId="b089662f-897b-40f8-a2d6-bb70f0850552" providerId="ADAL" clId="{3C33B75A-C6A1-4947-8FE7-868FAC400124}" dt="2023-12-12T00:47:10.351" v="4249" actId="20577"/>
          <ac:spMkLst>
            <pc:docMk/>
            <pc:sldMk cId="2953164951" sldId="267"/>
            <ac:spMk id="3" creationId="{278B6243-A97B-EDA5-86CF-CA83B732D90C}"/>
          </ac:spMkLst>
        </pc:spChg>
      </pc:sldChg>
      <pc:sldChg chg="del">
        <pc:chgData name="TIÊU ÂN TUẤN" userId="b089662f-897b-40f8-a2d6-bb70f0850552" providerId="ADAL" clId="{3C33B75A-C6A1-4947-8FE7-868FAC400124}" dt="2023-12-04T10:31:33.016" v="1" actId="47"/>
        <pc:sldMkLst>
          <pc:docMk/>
          <pc:sldMk cId="3099397887" sldId="268"/>
        </pc:sldMkLst>
      </pc:sldChg>
      <pc:sldChg chg="modSp add mod">
        <pc:chgData name="TIÊU ÂN TUẤN" userId="b089662f-897b-40f8-a2d6-bb70f0850552" providerId="ADAL" clId="{3C33B75A-C6A1-4947-8FE7-868FAC400124}" dt="2023-12-11T14:55:24.605" v="3254" actId="113"/>
        <pc:sldMkLst>
          <pc:docMk/>
          <pc:sldMk cId="3558790597" sldId="269"/>
        </pc:sldMkLst>
        <pc:spChg chg="mod">
          <ac:chgData name="TIÊU ÂN TUẤN" userId="b089662f-897b-40f8-a2d6-bb70f0850552" providerId="ADAL" clId="{3C33B75A-C6A1-4947-8FE7-868FAC400124}" dt="2023-12-11T14:55:24.605" v="3254" actId="113"/>
          <ac:spMkLst>
            <pc:docMk/>
            <pc:sldMk cId="3558790597" sldId="269"/>
            <ac:spMk id="4" creationId="{2EE552BB-4F3F-FF34-C9E0-6C5A8CAFA7F3}"/>
          </ac:spMkLst>
        </pc:spChg>
        <pc:spChg chg="mod">
          <ac:chgData name="TIÊU ÂN TUẤN" userId="b089662f-897b-40f8-a2d6-bb70f0850552" providerId="ADAL" clId="{3C33B75A-C6A1-4947-8FE7-868FAC400124}" dt="2023-12-11T14:42:46.793" v="3155"/>
          <ac:spMkLst>
            <pc:docMk/>
            <pc:sldMk cId="3558790597" sldId="269"/>
            <ac:spMk id="5" creationId="{170C542A-EB5C-0C3E-A001-CE5812AE9423}"/>
          </ac:spMkLst>
        </pc:spChg>
      </pc:sldChg>
      <pc:sldChg chg="modSp mod">
        <pc:chgData name="TIÊU ÂN TUẤN" userId="b089662f-897b-40f8-a2d6-bb70f0850552" providerId="ADAL" clId="{3C33B75A-C6A1-4947-8FE7-868FAC400124}" dt="2023-12-11T14:42:46.793" v="3155"/>
        <pc:sldMkLst>
          <pc:docMk/>
          <pc:sldMk cId="2478532151" sldId="270"/>
        </pc:sldMkLst>
        <pc:spChg chg="mod">
          <ac:chgData name="TIÊU ÂN TUẤN" userId="b089662f-897b-40f8-a2d6-bb70f0850552" providerId="ADAL" clId="{3C33B75A-C6A1-4947-8FE7-868FAC400124}" dt="2023-12-11T14:42:46.793" v="3155"/>
          <ac:spMkLst>
            <pc:docMk/>
            <pc:sldMk cId="2478532151" sldId="270"/>
            <ac:spMk id="2" creationId="{C66ECAE1-6953-D6D9-6B0A-DA7A5F39DDEC}"/>
          </ac:spMkLst>
        </pc:spChg>
        <pc:spChg chg="mod">
          <ac:chgData name="TIÊU ÂN TUẤN" userId="b089662f-897b-40f8-a2d6-bb70f0850552" providerId="ADAL" clId="{3C33B75A-C6A1-4947-8FE7-868FAC400124}" dt="2023-12-11T14:42:46.793" v="3155"/>
          <ac:spMkLst>
            <pc:docMk/>
            <pc:sldMk cId="2478532151" sldId="270"/>
            <ac:spMk id="8" creationId="{26AF37A8-F119-3CED-5C93-87AAB64BC979}"/>
          </ac:spMkLst>
        </pc:spChg>
      </pc:sldChg>
      <pc:sldChg chg="addSp delSp modSp mod">
        <pc:chgData name="TIÊU ÂN TUẤN" userId="b089662f-897b-40f8-a2d6-bb70f0850552" providerId="ADAL" clId="{3C33B75A-C6A1-4947-8FE7-868FAC400124}" dt="2023-12-11T14:53:50.907" v="3245" actId="1076"/>
        <pc:sldMkLst>
          <pc:docMk/>
          <pc:sldMk cId="3065222709" sldId="271"/>
        </pc:sldMkLst>
        <pc:spChg chg="mod">
          <ac:chgData name="TIÊU ÂN TUẤN" userId="b089662f-897b-40f8-a2d6-bb70f0850552" providerId="ADAL" clId="{3C33B75A-C6A1-4947-8FE7-868FAC400124}" dt="2023-12-11T14:53:35.871" v="3241" actId="1076"/>
          <ac:spMkLst>
            <pc:docMk/>
            <pc:sldMk cId="3065222709" sldId="271"/>
            <ac:spMk id="2" creationId="{590236A7-7F92-1D8C-E5D8-A1FE3CC5626A}"/>
          </ac:spMkLst>
        </pc:spChg>
        <pc:spChg chg="add mod">
          <ac:chgData name="TIÊU ÂN TUẤN" userId="b089662f-897b-40f8-a2d6-bb70f0850552" providerId="ADAL" clId="{3C33B75A-C6A1-4947-8FE7-868FAC400124}" dt="2023-12-04T10:35:55.168" v="152" actId="12788"/>
          <ac:spMkLst>
            <pc:docMk/>
            <pc:sldMk cId="3065222709" sldId="271"/>
            <ac:spMk id="3" creationId="{2F295A43-5297-0F9D-A54F-7606307DF5A6}"/>
          </ac:spMkLst>
        </pc:spChg>
        <pc:spChg chg="add mod">
          <ac:chgData name="TIÊU ÂN TUẤN" userId="b089662f-897b-40f8-a2d6-bb70f0850552" providerId="ADAL" clId="{3C33B75A-C6A1-4947-8FE7-868FAC400124}" dt="2023-12-11T14:53:26.733" v="3237" actId="14100"/>
          <ac:spMkLst>
            <pc:docMk/>
            <pc:sldMk cId="3065222709" sldId="271"/>
            <ac:spMk id="4" creationId="{55436BF1-3BF8-0622-27BC-2FD67948D9FE}"/>
          </ac:spMkLst>
        </pc:spChg>
        <pc:spChg chg="add del mod">
          <ac:chgData name="TIÊU ÂN TUẤN" userId="b089662f-897b-40f8-a2d6-bb70f0850552" providerId="ADAL" clId="{3C33B75A-C6A1-4947-8FE7-868FAC400124}" dt="2023-12-04T14:32:49.008" v="3083"/>
          <ac:spMkLst>
            <pc:docMk/>
            <pc:sldMk cId="3065222709" sldId="271"/>
            <ac:spMk id="6" creationId="{C67FC4F4-BEBD-0B4B-BF10-FA2FD4E1C30E}"/>
          </ac:spMkLst>
        </pc:spChg>
        <pc:spChg chg="add mod">
          <ac:chgData name="TIÊU ÂN TUẤN" userId="b089662f-897b-40f8-a2d6-bb70f0850552" providerId="ADAL" clId="{3C33B75A-C6A1-4947-8FE7-868FAC400124}" dt="2023-12-11T14:53:49.017" v="3243" actId="1076"/>
          <ac:spMkLst>
            <pc:docMk/>
            <pc:sldMk cId="3065222709" sldId="271"/>
            <ac:spMk id="8" creationId="{DFE99BA6-EB82-125F-04C6-8EBD17C1698A}"/>
          </ac:spMkLst>
        </pc:spChg>
        <pc:picChg chg="mod">
          <ac:chgData name="TIÊU ÂN TUẤN" userId="b089662f-897b-40f8-a2d6-bb70f0850552" providerId="ADAL" clId="{3C33B75A-C6A1-4947-8FE7-868FAC400124}" dt="2023-12-11T14:53:50.907" v="3245" actId="1076"/>
          <ac:picMkLst>
            <pc:docMk/>
            <pc:sldMk cId="3065222709" sldId="271"/>
            <ac:picMk id="5" creationId="{D16E3677-CC21-168E-6FBA-55404C325E80}"/>
          </ac:picMkLst>
        </pc:picChg>
        <pc:picChg chg="del mod">
          <ac:chgData name="TIÊU ÂN TUẤN" userId="b089662f-897b-40f8-a2d6-bb70f0850552" providerId="ADAL" clId="{3C33B75A-C6A1-4947-8FE7-868FAC400124}" dt="2023-12-04T10:32:58.838" v="40" actId="21"/>
          <ac:picMkLst>
            <pc:docMk/>
            <pc:sldMk cId="3065222709" sldId="271"/>
            <ac:picMk id="7" creationId="{B60A01D2-CE49-BCBF-B734-23392A55A3F3}"/>
          </ac:picMkLst>
        </pc:picChg>
      </pc:sldChg>
      <pc:sldChg chg="modSp mod modNotesTx">
        <pc:chgData name="TIÊU ÂN TUẤN" userId="b089662f-897b-40f8-a2d6-bb70f0850552" providerId="ADAL" clId="{3C33B75A-C6A1-4947-8FE7-868FAC400124}" dt="2023-12-11T14:42:46.793" v="3155"/>
        <pc:sldMkLst>
          <pc:docMk/>
          <pc:sldMk cId="2645017006" sldId="272"/>
        </pc:sldMkLst>
        <pc:spChg chg="mod">
          <ac:chgData name="TIÊU ÂN TUẤN" userId="b089662f-897b-40f8-a2d6-bb70f0850552" providerId="ADAL" clId="{3C33B75A-C6A1-4947-8FE7-868FAC400124}" dt="2023-12-11T14:42:46.793" v="3155"/>
          <ac:spMkLst>
            <pc:docMk/>
            <pc:sldMk cId="2645017006" sldId="272"/>
            <ac:spMk id="8" creationId="{C6CC0DE4-8C75-64BE-E3B7-36CAC56DDCA2}"/>
          </ac:spMkLst>
        </pc:spChg>
        <pc:spChg chg="mod">
          <ac:chgData name="TIÊU ÂN TUẤN" userId="b089662f-897b-40f8-a2d6-bb70f0850552" providerId="ADAL" clId="{3C33B75A-C6A1-4947-8FE7-868FAC400124}" dt="2023-12-11T14:42:46.793" v="3155"/>
          <ac:spMkLst>
            <pc:docMk/>
            <pc:sldMk cId="2645017006" sldId="272"/>
            <ac:spMk id="9" creationId="{561A971B-E6B7-6166-6ECA-596BA2B27389}"/>
          </ac:spMkLst>
        </pc:spChg>
      </pc:sldChg>
      <pc:sldChg chg="del">
        <pc:chgData name="TIÊU ÂN TUẤN" userId="b089662f-897b-40f8-a2d6-bb70f0850552" providerId="ADAL" clId="{3C33B75A-C6A1-4947-8FE7-868FAC400124}" dt="2023-12-04T10:31:49.835" v="3" actId="47"/>
        <pc:sldMkLst>
          <pc:docMk/>
          <pc:sldMk cId="1077371674" sldId="273"/>
        </pc:sldMkLst>
      </pc:sldChg>
      <pc:sldChg chg="del">
        <pc:chgData name="TIÊU ÂN TUẤN" userId="b089662f-897b-40f8-a2d6-bb70f0850552" providerId="ADAL" clId="{3C33B75A-C6A1-4947-8FE7-868FAC400124}" dt="2023-12-04T10:31:49.835" v="3" actId="47"/>
        <pc:sldMkLst>
          <pc:docMk/>
          <pc:sldMk cId="562998643" sldId="274"/>
        </pc:sldMkLst>
      </pc:sldChg>
      <pc:sldChg chg="del">
        <pc:chgData name="TIÊU ÂN TUẤN" userId="b089662f-897b-40f8-a2d6-bb70f0850552" providerId="ADAL" clId="{3C33B75A-C6A1-4947-8FE7-868FAC400124}" dt="2023-12-04T10:31:49.835" v="3" actId="47"/>
        <pc:sldMkLst>
          <pc:docMk/>
          <pc:sldMk cId="1393793734" sldId="275"/>
        </pc:sldMkLst>
      </pc:sldChg>
      <pc:sldChg chg="del">
        <pc:chgData name="TIÊU ÂN TUẤN" userId="b089662f-897b-40f8-a2d6-bb70f0850552" providerId="ADAL" clId="{3C33B75A-C6A1-4947-8FE7-868FAC400124}" dt="2023-12-04T10:31:49.835" v="3" actId="47"/>
        <pc:sldMkLst>
          <pc:docMk/>
          <pc:sldMk cId="2092419454" sldId="276"/>
        </pc:sldMkLst>
      </pc:sldChg>
      <pc:sldChg chg="modSp mod">
        <pc:chgData name="TIÊU ÂN TUẤN" userId="b089662f-897b-40f8-a2d6-bb70f0850552" providerId="ADAL" clId="{3C33B75A-C6A1-4947-8FE7-868FAC400124}" dt="2023-12-04T10:32:22.692" v="13" actId="12789"/>
        <pc:sldMkLst>
          <pc:docMk/>
          <pc:sldMk cId="3660490174" sldId="277"/>
        </pc:sldMkLst>
        <pc:spChg chg="mod">
          <ac:chgData name="TIÊU ÂN TUẤN" userId="b089662f-897b-40f8-a2d6-bb70f0850552" providerId="ADAL" clId="{3C33B75A-C6A1-4947-8FE7-868FAC400124}" dt="2023-12-04T10:32:22.692" v="13" actId="12789"/>
          <ac:spMkLst>
            <pc:docMk/>
            <pc:sldMk cId="3660490174" sldId="277"/>
            <ac:spMk id="4" creationId="{CDD7B5BD-9630-69CC-C347-80FD4BB45C72}"/>
          </ac:spMkLst>
        </pc:spChg>
      </pc:sldChg>
      <pc:sldChg chg="modSp">
        <pc:chgData name="TIÊU ÂN TUẤN" userId="b089662f-897b-40f8-a2d6-bb70f0850552" providerId="ADAL" clId="{3C33B75A-C6A1-4947-8FE7-868FAC400124}" dt="2023-12-11T14:42:46.793" v="3155"/>
        <pc:sldMkLst>
          <pc:docMk/>
          <pc:sldMk cId="3988999152" sldId="278"/>
        </pc:sldMkLst>
        <pc:spChg chg="mod">
          <ac:chgData name="TIÊU ÂN TUẤN" userId="b089662f-897b-40f8-a2d6-bb70f0850552" providerId="ADAL" clId="{3C33B75A-C6A1-4947-8FE7-868FAC400124}" dt="2023-12-11T14:42:46.793" v="3155"/>
          <ac:spMkLst>
            <pc:docMk/>
            <pc:sldMk cId="3988999152" sldId="278"/>
            <ac:spMk id="2" creationId="{985F2587-D77B-F2D8-1DD5-DB02DB49E43B}"/>
          </ac:spMkLst>
        </pc:spChg>
        <pc:spChg chg="mod">
          <ac:chgData name="TIÊU ÂN TUẤN" userId="b089662f-897b-40f8-a2d6-bb70f0850552" providerId="ADAL" clId="{3C33B75A-C6A1-4947-8FE7-868FAC400124}" dt="2023-12-11T14:42:46.793" v="3155"/>
          <ac:spMkLst>
            <pc:docMk/>
            <pc:sldMk cId="3988999152" sldId="278"/>
            <ac:spMk id="3" creationId="{7BC7F9C0-ED2B-2CF3-47C8-37323F6B7A44}"/>
          </ac:spMkLst>
        </pc:spChg>
      </pc:sldChg>
      <pc:sldChg chg="modSp mod">
        <pc:chgData name="TIÊU ÂN TUẤN" userId="b089662f-897b-40f8-a2d6-bb70f0850552" providerId="ADAL" clId="{3C33B75A-C6A1-4947-8FE7-868FAC400124}" dt="2023-12-11T14:51:42.235" v="3231" actId="20577"/>
        <pc:sldMkLst>
          <pc:docMk/>
          <pc:sldMk cId="2704045447" sldId="280"/>
        </pc:sldMkLst>
        <pc:spChg chg="mod">
          <ac:chgData name="TIÊU ÂN TUẤN" userId="b089662f-897b-40f8-a2d6-bb70f0850552" providerId="ADAL" clId="{3C33B75A-C6A1-4947-8FE7-868FAC400124}" dt="2023-12-11T14:42:46.793" v="3155"/>
          <ac:spMkLst>
            <pc:docMk/>
            <pc:sldMk cId="2704045447" sldId="280"/>
            <ac:spMk id="2" creationId="{201A5C72-8422-6FC2-35E0-BDADDE145AEA}"/>
          </ac:spMkLst>
        </pc:spChg>
        <pc:spChg chg="mod">
          <ac:chgData name="TIÊU ÂN TUẤN" userId="b089662f-897b-40f8-a2d6-bb70f0850552" providerId="ADAL" clId="{3C33B75A-C6A1-4947-8FE7-868FAC400124}" dt="2023-12-11T14:42:46.793" v="3155"/>
          <ac:spMkLst>
            <pc:docMk/>
            <pc:sldMk cId="2704045447" sldId="280"/>
            <ac:spMk id="7" creationId="{FA0E1318-A4AC-483E-6957-D2F02B6CD46A}"/>
          </ac:spMkLst>
        </pc:spChg>
        <pc:spChg chg="mod">
          <ac:chgData name="TIÊU ÂN TUẤN" userId="b089662f-897b-40f8-a2d6-bb70f0850552" providerId="ADAL" clId="{3C33B75A-C6A1-4947-8FE7-868FAC400124}" dt="2023-12-11T14:51:42.235" v="3231" actId="20577"/>
          <ac:spMkLst>
            <pc:docMk/>
            <pc:sldMk cId="2704045447" sldId="280"/>
            <ac:spMk id="11" creationId="{1C2A92D8-603B-E78F-86F5-6831A43F58EE}"/>
          </ac:spMkLst>
        </pc:spChg>
        <pc:graphicFrameChg chg="mod">
          <ac:chgData name="TIÊU ÂN TUẤN" userId="b089662f-897b-40f8-a2d6-bb70f0850552" providerId="ADAL" clId="{3C33B75A-C6A1-4947-8FE7-868FAC400124}" dt="2023-12-04T10:39:24.750" v="355" actId="12788"/>
          <ac:graphicFrameMkLst>
            <pc:docMk/>
            <pc:sldMk cId="2704045447" sldId="280"/>
            <ac:graphicFrameMk id="10" creationId="{133DF2E1-FC96-C5D0-32C1-3005654FC545}"/>
          </ac:graphicFrameMkLst>
        </pc:graphicFrameChg>
      </pc:sldChg>
      <pc:sldChg chg="modSp mod modNotesTx">
        <pc:chgData name="TIÊU ÂN TUẤN" userId="b089662f-897b-40f8-a2d6-bb70f0850552" providerId="ADAL" clId="{3C33B75A-C6A1-4947-8FE7-868FAC400124}" dt="2023-12-11T14:42:46.793" v="3155"/>
        <pc:sldMkLst>
          <pc:docMk/>
          <pc:sldMk cId="2927003446" sldId="281"/>
        </pc:sldMkLst>
        <pc:spChg chg="mod">
          <ac:chgData name="TIÊU ÂN TUẤN" userId="b089662f-897b-40f8-a2d6-bb70f0850552" providerId="ADAL" clId="{3C33B75A-C6A1-4947-8FE7-868FAC400124}" dt="2023-12-11T14:42:46.793" v="3155"/>
          <ac:spMkLst>
            <pc:docMk/>
            <pc:sldMk cId="2927003446" sldId="281"/>
            <ac:spMk id="2" creationId="{225BD88D-8822-AD72-634A-3BF571F19A1A}"/>
          </ac:spMkLst>
        </pc:spChg>
        <pc:spChg chg="mod">
          <ac:chgData name="TIÊU ÂN TUẤN" userId="b089662f-897b-40f8-a2d6-bb70f0850552" providerId="ADAL" clId="{3C33B75A-C6A1-4947-8FE7-868FAC400124}" dt="2023-12-04T10:41:09.208" v="440" actId="208"/>
          <ac:spMkLst>
            <pc:docMk/>
            <pc:sldMk cId="2927003446" sldId="281"/>
            <ac:spMk id="5" creationId="{40BBDD3B-9621-A794-08A1-24C11F396087}"/>
          </ac:spMkLst>
        </pc:spChg>
      </pc:sldChg>
      <pc:sldChg chg="modSp mod">
        <pc:chgData name="TIÊU ÂN TUẤN" userId="b089662f-897b-40f8-a2d6-bb70f0850552" providerId="ADAL" clId="{3C33B75A-C6A1-4947-8FE7-868FAC400124}" dt="2023-12-11T14:58:54.683" v="3321" actId="20577"/>
        <pc:sldMkLst>
          <pc:docMk/>
          <pc:sldMk cId="2527889005" sldId="282"/>
        </pc:sldMkLst>
        <pc:spChg chg="mod">
          <ac:chgData name="TIÊU ÂN TUẤN" userId="b089662f-897b-40f8-a2d6-bb70f0850552" providerId="ADAL" clId="{3C33B75A-C6A1-4947-8FE7-868FAC400124}" dt="2023-12-11T14:42:46.793" v="3155"/>
          <ac:spMkLst>
            <pc:docMk/>
            <pc:sldMk cId="2527889005" sldId="282"/>
            <ac:spMk id="17" creationId="{6FDF8E05-AE4C-9CB4-74C7-D9971A3379D8}"/>
          </ac:spMkLst>
        </pc:spChg>
        <pc:spChg chg="mod">
          <ac:chgData name="TIÊU ÂN TUẤN" userId="b089662f-897b-40f8-a2d6-bb70f0850552" providerId="ADAL" clId="{3C33B75A-C6A1-4947-8FE7-868FAC400124}" dt="2023-12-11T14:58:54.683" v="3321" actId="20577"/>
          <ac:spMkLst>
            <pc:docMk/>
            <pc:sldMk cId="2527889005" sldId="282"/>
            <ac:spMk id="23" creationId="{73F1BFCE-935A-1C9F-41E8-AAAAFF18F261}"/>
          </ac:spMkLst>
        </pc:spChg>
      </pc:sldChg>
      <pc:sldChg chg="addSp delSp modSp mod">
        <pc:chgData name="TIÊU ÂN TUẤN" userId="b089662f-897b-40f8-a2d6-bb70f0850552" providerId="ADAL" clId="{3C33B75A-C6A1-4947-8FE7-868FAC400124}" dt="2023-12-11T14:57:20.968" v="3283" actId="20577"/>
        <pc:sldMkLst>
          <pc:docMk/>
          <pc:sldMk cId="3534291897" sldId="283"/>
        </pc:sldMkLst>
        <pc:spChg chg="add del mod">
          <ac:chgData name="TIÊU ÂN TUẤN" userId="b089662f-897b-40f8-a2d6-bb70f0850552" providerId="ADAL" clId="{3C33B75A-C6A1-4947-8FE7-868FAC400124}" dt="2023-12-04T10:39:55.749" v="387" actId="478"/>
          <ac:spMkLst>
            <pc:docMk/>
            <pc:sldMk cId="3534291897" sldId="283"/>
            <ac:spMk id="2" creationId="{04EA50B8-020B-42AD-289E-D35498893AA4}"/>
          </ac:spMkLst>
        </pc:spChg>
        <pc:spChg chg="add mod">
          <ac:chgData name="TIÊU ÂN TUẤN" userId="b089662f-897b-40f8-a2d6-bb70f0850552" providerId="ADAL" clId="{3C33B75A-C6A1-4947-8FE7-868FAC400124}" dt="2023-12-04T10:40:16.005" v="424" actId="1036"/>
          <ac:spMkLst>
            <pc:docMk/>
            <pc:sldMk cId="3534291897" sldId="283"/>
            <ac:spMk id="3" creationId="{A99D955B-1307-FD4A-D568-F29FF6C7140D}"/>
          </ac:spMkLst>
        </pc:spChg>
        <pc:spChg chg="mod">
          <ac:chgData name="TIÊU ÂN TUẤN" userId="b089662f-897b-40f8-a2d6-bb70f0850552" providerId="ADAL" clId="{3C33B75A-C6A1-4947-8FE7-868FAC400124}" dt="2023-12-11T14:57:20.968" v="3283" actId="20577"/>
          <ac:spMkLst>
            <pc:docMk/>
            <pc:sldMk cId="3534291897" sldId="283"/>
            <ac:spMk id="12" creationId="{FDDAA8A9-8DBA-61C1-9D8F-CDD89BE73723}"/>
          </ac:spMkLst>
        </pc:spChg>
        <pc:picChg chg="mod">
          <ac:chgData name="TIÊU ÂN TUẤN" userId="b089662f-897b-40f8-a2d6-bb70f0850552" providerId="ADAL" clId="{3C33B75A-C6A1-4947-8FE7-868FAC400124}" dt="2023-12-04T10:39:41.318" v="356" actId="1076"/>
          <ac:picMkLst>
            <pc:docMk/>
            <pc:sldMk cId="3534291897" sldId="283"/>
            <ac:picMk id="10" creationId="{DAC72A41-7E33-555F-6081-240F358BF9C2}"/>
          </ac:picMkLst>
        </pc:picChg>
      </pc:sldChg>
      <pc:sldChg chg="modSp mod">
        <pc:chgData name="TIÊU ÂN TUẤN" userId="b089662f-897b-40f8-a2d6-bb70f0850552" providerId="ADAL" clId="{3C33B75A-C6A1-4947-8FE7-868FAC400124}" dt="2023-12-04T10:40:58.757" v="439" actId="1037"/>
        <pc:sldMkLst>
          <pc:docMk/>
          <pc:sldMk cId="2758166693" sldId="284"/>
        </pc:sldMkLst>
        <pc:spChg chg="mod">
          <ac:chgData name="TIÊU ÂN TUẤN" userId="b089662f-897b-40f8-a2d6-bb70f0850552" providerId="ADAL" clId="{3C33B75A-C6A1-4947-8FE7-868FAC400124}" dt="2023-12-04T10:40:51.528" v="431" actId="122"/>
          <ac:spMkLst>
            <pc:docMk/>
            <pc:sldMk cId="2758166693" sldId="284"/>
            <ac:spMk id="13" creationId="{FFAB041C-7CBC-2806-0177-909F6FFE35B0}"/>
          </ac:spMkLst>
        </pc:spChg>
        <pc:spChg chg="mod">
          <ac:chgData name="TIÊU ÂN TUẤN" userId="b089662f-897b-40f8-a2d6-bb70f0850552" providerId="ADAL" clId="{3C33B75A-C6A1-4947-8FE7-868FAC400124}" dt="2023-12-04T10:40:58.757" v="439" actId="1037"/>
          <ac:spMkLst>
            <pc:docMk/>
            <pc:sldMk cId="2758166693" sldId="284"/>
            <ac:spMk id="14" creationId="{3C9E1A1E-6932-3727-988B-43877EB624C1}"/>
          </ac:spMkLst>
        </pc:spChg>
        <pc:spChg chg="mod">
          <ac:chgData name="TIÊU ÂN TUẤN" userId="b089662f-897b-40f8-a2d6-bb70f0850552" providerId="ADAL" clId="{3C33B75A-C6A1-4947-8FE7-868FAC400124}" dt="2023-12-04T10:40:53.290" v="432" actId="122"/>
          <ac:spMkLst>
            <pc:docMk/>
            <pc:sldMk cId="2758166693" sldId="284"/>
            <ac:spMk id="18" creationId="{639484CF-18FA-12F0-87D7-361ECCF890F2}"/>
          </ac:spMkLst>
        </pc:spChg>
      </pc:sldChg>
      <pc:sldChg chg="modSp mod modNotesTx">
        <pc:chgData name="TIÊU ÂN TUẤN" userId="b089662f-897b-40f8-a2d6-bb70f0850552" providerId="ADAL" clId="{3C33B75A-C6A1-4947-8FE7-868FAC400124}" dt="2023-12-11T14:42:46.793" v="3155"/>
        <pc:sldMkLst>
          <pc:docMk/>
          <pc:sldMk cId="607932427" sldId="285"/>
        </pc:sldMkLst>
        <pc:spChg chg="mod">
          <ac:chgData name="TIÊU ÂN TUẤN" userId="b089662f-897b-40f8-a2d6-bb70f0850552" providerId="ADAL" clId="{3C33B75A-C6A1-4947-8FE7-868FAC400124}" dt="2023-12-11T14:42:46.793" v="3155"/>
          <ac:spMkLst>
            <pc:docMk/>
            <pc:sldMk cId="607932427" sldId="285"/>
            <ac:spMk id="2" creationId="{E41B52AB-7F4E-961D-6E07-732A1A0F4BAC}"/>
          </ac:spMkLst>
        </pc:spChg>
        <pc:spChg chg="mod">
          <ac:chgData name="TIÊU ÂN TUẤN" userId="b089662f-897b-40f8-a2d6-bb70f0850552" providerId="ADAL" clId="{3C33B75A-C6A1-4947-8FE7-868FAC400124}" dt="2023-12-04T14:31:15.603" v="3038" actId="20577"/>
          <ac:spMkLst>
            <pc:docMk/>
            <pc:sldMk cId="607932427" sldId="285"/>
            <ac:spMk id="3" creationId="{0280BE31-8E41-03AE-8F1B-0E234E38B01C}"/>
          </ac:spMkLst>
        </pc:spChg>
      </pc:sldChg>
      <pc:sldChg chg="modSp add">
        <pc:chgData name="TIÊU ÂN TUẤN" userId="b089662f-897b-40f8-a2d6-bb70f0850552" providerId="ADAL" clId="{3C33B75A-C6A1-4947-8FE7-868FAC400124}" dt="2023-12-11T14:42:46.793" v="3155"/>
        <pc:sldMkLst>
          <pc:docMk/>
          <pc:sldMk cId="2789860129" sldId="286"/>
        </pc:sldMkLst>
        <pc:spChg chg="mod">
          <ac:chgData name="TIÊU ÂN TUẤN" userId="b089662f-897b-40f8-a2d6-bb70f0850552" providerId="ADAL" clId="{3C33B75A-C6A1-4947-8FE7-868FAC400124}" dt="2023-12-11T14:42:46.793" v="3155"/>
          <ac:spMkLst>
            <pc:docMk/>
            <pc:sldMk cId="2789860129" sldId="286"/>
            <ac:spMk id="4" creationId="{D899B609-FCCA-B3ED-D40D-9283A3BC9A74}"/>
          </ac:spMkLst>
        </pc:spChg>
        <pc:spChg chg="mod">
          <ac:chgData name="TIÊU ÂN TUẤN" userId="b089662f-897b-40f8-a2d6-bb70f0850552" providerId="ADAL" clId="{3C33B75A-C6A1-4947-8FE7-868FAC400124}" dt="2023-12-11T14:42:46.793" v="3155"/>
          <ac:spMkLst>
            <pc:docMk/>
            <pc:sldMk cId="2789860129" sldId="286"/>
            <ac:spMk id="5" creationId="{40118B11-1BC2-0CB8-9AF0-33B33ECDDCC5}"/>
          </ac:spMkLst>
        </pc:spChg>
        <pc:picChg chg="mod">
          <ac:chgData name="TIÊU ÂN TUẤN" userId="b089662f-897b-40f8-a2d6-bb70f0850552" providerId="ADAL" clId="{3C33B75A-C6A1-4947-8FE7-868FAC400124}" dt="2023-12-04T13:02:19.711" v="2550" actId="14826"/>
          <ac:picMkLst>
            <pc:docMk/>
            <pc:sldMk cId="2789860129" sldId="286"/>
            <ac:picMk id="7" creationId="{D4F47CF8-5D67-AFEB-527A-DCD5E3FBDA1D}"/>
          </ac:picMkLst>
        </pc:picChg>
      </pc:sldChg>
      <pc:sldChg chg="addSp modSp add mod">
        <pc:chgData name="TIÊU ÂN TUẤN" userId="b089662f-897b-40f8-a2d6-bb70f0850552" providerId="ADAL" clId="{3C33B75A-C6A1-4947-8FE7-868FAC400124}" dt="2023-12-11T15:16:24.842" v="4019" actId="2710"/>
        <pc:sldMkLst>
          <pc:docMk/>
          <pc:sldMk cId="2761638298" sldId="287"/>
        </pc:sldMkLst>
        <pc:spChg chg="mod">
          <ac:chgData name="TIÊU ÂN TUẤN" userId="b089662f-897b-40f8-a2d6-bb70f0850552" providerId="ADAL" clId="{3C33B75A-C6A1-4947-8FE7-868FAC400124}" dt="2023-12-11T15:16:24.842" v="4019" actId="2710"/>
          <ac:spMkLst>
            <pc:docMk/>
            <pc:sldMk cId="2761638298" sldId="287"/>
            <ac:spMk id="3" creationId="{4C746B7C-8212-04D3-7A87-629907894275}"/>
          </ac:spMkLst>
        </pc:spChg>
        <pc:spChg chg="mod">
          <ac:chgData name="TIÊU ÂN TUẤN" userId="b089662f-897b-40f8-a2d6-bb70f0850552" providerId="ADAL" clId="{3C33B75A-C6A1-4947-8FE7-868FAC400124}" dt="2023-12-04T10:47:52.233" v="490" actId="164"/>
          <ac:spMkLst>
            <pc:docMk/>
            <pc:sldMk cId="2761638298" sldId="287"/>
            <ac:spMk id="6" creationId="{3FC5B03A-219C-20C6-56AC-D5C302533626}"/>
          </ac:spMkLst>
        </pc:spChg>
        <pc:spChg chg="mod">
          <ac:chgData name="TIÊU ÂN TUẤN" userId="b089662f-897b-40f8-a2d6-bb70f0850552" providerId="ADAL" clId="{3C33B75A-C6A1-4947-8FE7-868FAC400124}" dt="2023-12-04T10:47:52.233" v="490" actId="164"/>
          <ac:spMkLst>
            <pc:docMk/>
            <pc:sldMk cId="2761638298" sldId="287"/>
            <ac:spMk id="8" creationId="{76C869B5-633C-BA83-93D6-DC27878347D3}"/>
          </ac:spMkLst>
        </pc:spChg>
        <pc:spChg chg="mod">
          <ac:chgData name="TIÊU ÂN TUẤN" userId="b089662f-897b-40f8-a2d6-bb70f0850552" providerId="ADAL" clId="{3C33B75A-C6A1-4947-8FE7-868FAC400124}" dt="2023-12-04T10:47:52.233" v="490" actId="164"/>
          <ac:spMkLst>
            <pc:docMk/>
            <pc:sldMk cId="2761638298" sldId="287"/>
            <ac:spMk id="9" creationId="{A7D2AB23-AFE5-9EA4-8020-6EA4EBA9352E}"/>
          </ac:spMkLst>
        </pc:spChg>
        <pc:spChg chg="mod">
          <ac:chgData name="TIÊU ÂN TUẤN" userId="b089662f-897b-40f8-a2d6-bb70f0850552" providerId="ADAL" clId="{3C33B75A-C6A1-4947-8FE7-868FAC400124}" dt="2023-12-04T10:47:52.233" v="490" actId="164"/>
          <ac:spMkLst>
            <pc:docMk/>
            <pc:sldMk cId="2761638298" sldId="287"/>
            <ac:spMk id="10" creationId="{CE17BD6C-9F3B-F5EB-2D39-4614DF626749}"/>
          </ac:spMkLst>
        </pc:spChg>
        <pc:grpChg chg="add mod">
          <ac:chgData name="TIÊU ÂN TUẤN" userId="b089662f-897b-40f8-a2d6-bb70f0850552" providerId="ADAL" clId="{3C33B75A-C6A1-4947-8FE7-868FAC400124}" dt="2023-12-04T10:47:54.259" v="491" actId="164"/>
          <ac:grpSpMkLst>
            <pc:docMk/>
            <pc:sldMk cId="2761638298" sldId="287"/>
            <ac:grpSpMk id="4" creationId="{75E4E58D-0582-442B-10DC-B5C024B5C71F}"/>
          </ac:grpSpMkLst>
        </pc:grpChg>
        <pc:grpChg chg="add mod">
          <ac:chgData name="TIÊU ÂN TUẤN" userId="b089662f-897b-40f8-a2d6-bb70f0850552" providerId="ADAL" clId="{3C33B75A-C6A1-4947-8FE7-868FAC400124}" dt="2023-12-04T10:47:58.181" v="518" actId="1035"/>
          <ac:grpSpMkLst>
            <pc:docMk/>
            <pc:sldMk cId="2761638298" sldId="287"/>
            <ac:grpSpMk id="7" creationId="{868ECFE8-1660-DA0A-927D-EBD3AB365511}"/>
          </ac:grpSpMkLst>
        </pc:grpChg>
        <pc:picChg chg="mod">
          <ac:chgData name="TIÊU ÂN TUẤN" userId="b089662f-897b-40f8-a2d6-bb70f0850552" providerId="ADAL" clId="{3C33B75A-C6A1-4947-8FE7-868FAC400124}" dt="2023-12-04T10:47:54.259" v="491" actId="164"/>
          <ac:picMkLst>
            <pc:docMk/>
            <pc:sldMk cId="2761638298" sldId="287"/>
            <ac:picMk id="5" creationId="{56F32A8F-8CB1-672F-C70D-33AE9AEBC0BE}"/>
          </ac:picMkLst>
        </pc:picChg>
      </pc:sldChg>
      <pc:sldChg chg="modSp add mod">
        <pc:chgData name="TIÊU ÂN TUẤN" userId="b089662f-897b-40f8-a2d6-bb70f0850552" providerId="ADAL" clId="{3C33B75A-C6A1-4947-8FE7-868FAC400124}" dt="2023-12-11T14:42:46.793" v="3155"/>
        <pc:sldMkLst>
          <pc:docMk/>
          <pc:sldMk cId="940105711" sldId="288"/>
        </pc:sldMkLst>
        <pc:spChg chg="mod">
          <ac:chgData name="TIÊU ÂN TUẤN" userId="b089662f-897b-40f8-a2d6-bb70f0850552" providerId="ADAL" clId="{3C33B75A-C6A1-4947-8FE7-868FAC400124}" dt="2023-12-11T14:42:46.793" v="3155"/>
          <ac:spMkLst>
            <pc:docMk/>
            <pc:sldMk cId="940105711" sldId="288"/>
            <ac:spMk id="2" creationId="{83313CEA-07E3-12B9-4393-A102376D4819}"/>
          </ac:spMkLst>
        </pc:spChg>
        <pc:spChg chg="mod">
          <ac:chgData name="TIÊU ÂN TUẤN" userId="b089662f-897b-40f8-a2d6-bb70f0850552" providerId="ADAL" clId="{3C33B75A-C6A1-4947-8FE7-868FAC400124}" dt="2023-12-11T14:42:46.793" v="3155"/>
          <ac:spMkLst>
            <pc:docMk/>
            <pc:sldMk cId="940105711" sldId="288"/>
            <ac:spMk id="3" creationId="{054292A1-99A9-0F31-9E4D-971C9C7C0D87}"/>
          </ac:spMkLst>
        </pc:spChg>
      </pc:sldChg>
      <pc:sldChg chg="addSp modSp add mod">
        <pc:chgData name="TIÊU ÂN TUẤN" userId="b089662f-897b-40f8-a2d6-bb70f0850552" providerId="ADAL" clId="{3C33B75A-C6A1-4947-8FE7-868FAC400124}" dt="2023-12-11T14:42:46.793" v="3155"/>
        <pc:sldMkLst>
          <pc:docMk/>
          <pc:sldMk cId="4204770978" sldId="289"/>
        </pc:sldMkLst>
        <pc:spChg chg="mod">
          <ac:chgData name="TIÊU ÂN TUẤN" userId="b089662f-897b-40f8-a2d6-bb70f0850552" providerId="ADAL" clId="{3C33B75A-C6A1-4947-8FE7-868FAC400124}" dt="2023-12-11T14:42:46.793" v="3155"/>
          <ac:spMkLst>
            <pc:docMk/>
            <pc:sldMk cId="4204770978" sldId="289"/>
            <ac:spMk id="2" creationId="{3E1750AC-9D10-93AD-572F-F3E46D2BA626}"/>
          </ac:spMkLst>
        </pc:spChg>
        <pc:spChg chg="mod">
          <ac:chgData name="TIÊU ÂN TUẤN" userId="b089662f-897b-40f8-a2d6-bb70f0850552" providerId="ADAL" clId="{3C33B75A-C6A1-4947-8FE7-868FAC400124}" dt="2023-12-04T10:57:31.586" v="640" actId="20577"/>
          <ac:spMkLst>
            <pc:docMk/>
            <pc:sldMk cId="4204770978" sldId="289"/>
            <ac:spMk id="3" creationId="{596A0869-EF53-39B8-B30D-55128B5B6A79}"/>
          </ac:spMkLst>
        </pc:spChg>
        <pc:spChg chg="mod">
          <ac:chgData name="TIÊU ÂN TUẤN" userId="b089662f-897b-40f8-a2d6-bb70f0850552" providerId="ADAL" clId="{3C33B75A-C6A1-4947-8FE7-868FAC400124}" dt="2023-12-04T10:43:29.406" v="455" actId="164"/>
          <ac:spMkLst>
            <pc:docMk/>
            <pc:sldMk cId="4204770978" sldId="289"/>
            <ac:spMk id="8" creationId="{93A6C696-5989-C9DD-0063-41A0E75DA53C}"/>
          </ac:spMkLst>
        </pc:spChg>
        <pc:spChg chg="mod">
          <ac:chgData name="TIÊU ÂN TUẤN" userId="b089662f-897b-40f8-a2d6-bb70f0850552" providerId="ADAL" clId="{3C33B75A-C6A1-4947-8FE7-868FAC400124}" dt="2023-12-04T10:43:29.406" v="455" actId="164"/>
          <ac:spMkLst>
            <pc:docMk/>
            <pc:sldMk cId="4204770978" sldId="289"/>
            <ac:spMk id="9" creationId="{47E7B7C8-9C52-0E6D-97BD-E2BDED06A0CA}"/>
          </ac:spMkLst>
        </pc:spChg>
        <pc:spChg chg="mod">
          <ac:chgData name="TIÊU ÂN TUẤN" userId="b089662f-897b-40f8-a2d6-bb70f0850552" providerId="ADAL" clId="{3C33B75A-C6A1-4947-8FE7-868FAC400124}" dt="2023-12-04T10:43:29.406" v="455" actId="164"/>
          <ac:spMkLst>
            <pc:docMk/>
            <pc:sldMk cId="4204770978" sldId="289"/>
            <ac:spMk id="12" creationId="{84D6C2BC-5FE1-0873-4E14-509E2F035A1E}"/>
          </ac:spMkLst>
        </pc:spChg>
        <pc:grpChg chg="add mod">
          <ac:chgData name="TIÊU ÂN TUẤN" userId="b089662f-897b-40f8-a2d6-bb70f0850552" providerId="ADAL" clId="{3C33B75A-C6A1-4947-8FE7-868FAC400124}" dt="2023-12-04T10:43:41.272" v="462" actId="1036"/>
          <ac:grpSpMkLst>
            <pc:docMk/>
            <pc:sldMk cId="4204770978" sldId="289"/>
            <ac:grpSpMk id="4" creationId="{9824B92B-384E-65FD-6C4C-2BFBFCEA9E0D}"/>
          </ac:grpSpMkLst>
        </pc:grpChg>
        <pc:picChg chg="mod">
          <ac:chgData name="TIÊU ÂN TUẤN" userId="b089662f-897b-40f8-a2d6-bb70f0850552" providerId="ADAL" clId="{3C33B75A-C6A1-4947-8FE7-868FAC400124}" dt="2023-12-04T10:43:29.406" v="455" actId="164"/>
          <ac:picMkLst>
            <pc:docMk/>
            <pc:sldMk cId="4204770978" sldId="289"/>
            <ac:picMk id="7" creationId="{AD3C4CD9-F90B-AA5F-40B6-189076F38076}"/>
          </ac:picMkLst>
        </pc:picChg>
      </pc:sldChg>
      <pc:sldChg chg="modSp add mod">
        <pc:chgData name="TIÊU ÂN TUẤN" userId="b089662f-897b-40f8-a2d6-bb70f0850552" providerId="ADAL" clId="{3C33B75A-C6A1-4947-8FE7-868FAC400124}" dt="2023-12-11T15:16:02.361" v="4015" actId="20577"/>
        <pc:sldMkLst>
          <pc:docMk/>
          <pc:sldMk cId="963634881" sldId="290"/>
        </pc:sldMkLst>
        <pc:spChg chg="mod">
          <ac:chgData name="TIÊU ÂN TUẤN" userId="b089662f-897b-40f8-a2d6-bb70f0850552" providerId="ADAL" clId="{3C33B75A-C6A1-4947-8FE7-868FAC400124}" dt="2023-12-11T15:16:02.361" v="4015" actId="20577"/>
          <ac:spMkLst>
            <pc:docMk/>
            <pc:sldMk cId="963634881" sldId="290"/>
            <ac:spMk id="3" creationId="{15CE9ED0-59A5-A18B-97C0-CCAD2BCCAB45}"/>
          </ac:spMkLst>
        </pc:spChg>
        <pc:picChg chg="mod">
          <ac:chgData name="TIÊU ÂN TUẤN" userId="b089662f-897b-40f8-a2d6-bb70f0850552" providerId="ADAL" clId="{3C33B75A-C6A1-4947-8FE7-868FAC400124}" dt="2023-12-04T10:43:44.802" v="463" actId="1076"/>
          <ac:picMkLst>
            <pc:docMk/>
            <pc:sldMk cId="963634881" sldId="290"/>
            <ac:picMk id="6" creationId="{81208D81-C685-3ECE-5217-37553D07F335}"/>
          </ac:picMkLst>
        </pc:picChg>
      </pc:sldChg>
      <pc:sldChg chg="addSp modSp add mod">
        <pc:chgData name="TIÊU ÂN TUẤN" userId="b089662f-897b-40f8-a2d6-bb70f0850552" providerId="ADAL" clId="{3C33B75A-C6A1-4947-8FE7-868FAC400124}" dt="2023-12-11T15:12:14.705" v="3753" actId="6549"/>
        <pc:sldMkLst>
          <pc:docMk/>
          <pc:sldMk cId="3850244554" sldId="291"/>
        </pc:sldMkLst>
        <pc:spChg chg="mod">
          <ac:chgData name="TIÊU ÂN TUẤN" userId="b089662f-897b-40f8-a2d6-bb70f0850552" providerId="ADAL" clId="{3C33B75A-C6A1-4947-8FE7-868FAC400124}" dt="2023-12-11T14:42:46.793" v="3155"/>
          <ac:spMkLst>
            <pc:docMk/>
            <pc:sldMk cId="3850244554" sldId="291"/>
            <ac:spMk id="2" creationId="{FF45143E-2C9A-378C-E70E-13544855BFF3}"/>
          </ac:spMkLst>
        </pc:spChg>
        <pc:spChg chg="add mod ord">
          <ac:chgData name="TIÊU ÂN TUẤN" userId="b089662f-897b-40f8-a2d6-bb70f0850552" providerId="ADAL" clId="{3C33B75A-C6A1-4947-8FE7-868FAC400124}" dt="2023-12-04T10:49:41.999" v="540" actId="14100"/>
          <ac:spMkLst>
            <pc:docMk/>
            <pc:sldMk cId="3850244554" sldId="291"/>
            <ac:spMk id="3" creationId="{412B3DB0-8291-A3E8-BB29-065F064051D1}"/>
          </ac:spMkLst>
        </pc:spChg>
        <pc:spChg chg="mod">
          <ac:chgData name="TIÊU ÂN TUẤN" userId="b089662f-897b-40f8-a2d6-bb70f0850552" providerId="ADAL" clId="{3C33B75A-C6A1-4947-8FE7-868FAC400124}" dt="2023-12-11T15:12:14.705" v="3753" actId="6549"/>
          <ac:spMkLst>
            <pc:docMk/>
            <pc:sldMk cId="3850244554" sldId="291"/>
            <ac:spMk id="7" creationId="{7EB4C6F8-1654-77B5-F28D-169BBE74E4AF}"/>
          </ac:spMkLst>
        </pc:spChg>
      </pc:sldChg>
      <pc:sldChg chg="addSp delSp modSp add mod">
        <pc:chgData name="TIÊU ÂN TUẤN" userId="b089662f-897b-40f8-a2d6-bb70f0850552" providerId="ADAL" clId="{3C33B75A-C6A1-4947-8FE7-868FAC400124}" dt="2023-12-04T10:57:17.113" v="637" actId="20577"/>
        <pc:sldMkLst>
          <pc:docMk/>
          <pc:sldMk cId="1015793700" sldId="292"/>
        </pc:sldMkLst>
        <pc:spChg chg="mod">
          <ac:chgData name="TIÊU ÂN TUẤN" userId="b089662f-897b-40f8-a2d6-bb70f0850552" providerId="ADAL" clId="{3C33B75A-C6A1-4947-8FE7-868FAC400124}" dt="2023-12-04T10:57:17.113" v="637" actId="20577"/>
          <ac:spMkLst>
            <pc:docMk/>
            <pc:sldMk cId="1015793700" sldId="292"/>
            <ac:spMk id="3" creationId="{F387991D-92AC-5904-6031-937FF44E4EDD}"/>
          </ac:spMkLst>
        </pc:spChg>
        <pc:spChg chg="add del">
          <ac:chgData name="TIÊU ÂN TUẤN" userId="b089662f-897b-40f8-a2d6-bb70f0850552" providerId="ADAL" clId="{3C33B75A-C6A1-4947-8FE7-868FAC400124}" dt="2023-12-04T10:49:59.858" v="542" actId="22"/>
          <ac:spMkLst>
            <pc:docMk/>
            <pc:sldMk cId="1015793700" sldId="292"/>
            <ac:spMk id="5" creationId="{94FA96B3-CA26-9A59-7641-B0DA3324A6FC}"/>
          </ac:spMkLst>
        </pc:spChg>
        <pc:spChg chg="add mod ord">
          <ac:chgData name="TIÊU ÂN TUẤN" userId="b089662f-897b-40f8-a2d6-bb70f0850552" providerId="ADAL" clId="{3C33B75A-C6A1-4947-8FE7-868FAC400124}" dt="2023-12-04T10:50:44.873" v="559" actId="164"/>
          <ac:spMkLst>
            <pc:docMk/>
            <pc:sldMk cId="1015793700" sldId="292"/>
            <ac:spMk id="6" creationId="{DAB11842-95BE-74A6-5CCB-70283419C55C}"/>
          </ac:spMkLst>
        </pc:spChg>
        <pc:grpChg chg="add mod">
          <ac:chgData name="TIÊU ÂN TUẤN" userId="b089662f-897b-40f8-a2d6-bb70f0850552" providerId="ADAL" clId="{3C33B75A-C6A1-4947-8FE7-868FAC400124}" dt="2023-12-04T10:50:46.620" v="567" actId="1035"/>
          <ac:grpSpMkLst>
            <pc:docMk/>
            <pc:sldMk cId="1015793700" sldId="292"/>
            <ac:grpSpMk id="8" creationId="{321731BF-E7F5-D61E-2B41-EA628255A32E}"/>
          </ac:grpSpMkLst>
        </pc:grpChg>
        <pc:picChg chg="mod">
          <ac:chgData name="TIÊU ÂN TUẤN" userId="b089662f-897b-40f8-a2d6-bb70f0850552" providerId="ADAL" clId="{3C33B75A-C6A1-4947-8FE7-868FAC400124}" dt="2023-12-04T10:50:44.873" v="559" actId="164"/>
          <ac:picMkLst>
            <pc:docMk/>
            <pc:sldMk cId="1015793700" sldId="292"/>
            <ac:picMk id="7" creationId="{696AD5E3-26E8-06C4-2F92-387F96E8CE8B}"/>
          </ac:picMkLst>
        </pc:picChg>
      </pc:sldChg>
      <pc:sldChg chg="addSp modSp add mod">
        <pc:chgData name="TIÊU ÂN TUẤN" userId="b089662f-897b-40f8-a2d6-bb70f0850552" providerId="ADAL" clId="{3C33B75A-C6A1-4947-8FE7-868FAC400124}" dt="2023-12-04T10:56:57.391" v="632" actId="20577"/>
        <pc:sldMkLst>
          <pc:docMk/>
          <pc:sldMk cId="1282948288" sldId="293"/>
        </pc:sldMkLst>
        <pc:spChg chg="mod">
          <ac:chgData name="TIÊU ÂN TUẤN" userId="b089662f-897b-40f8-a2d6-bb70f0850552" providerId="ADAL" clId="{3C33B75A-C6A1-4947-8FE7-868FAC400124}" dt="2023-12-04T10:56:57.391" v="632" actId="20577"/>
          <ac:spMkLst>
            <pc:docMk/>
            <pc:sldMk cId="1282948288" sldId="293"/>
            <ac:spMk id="3" creationId="{D55281AF-75E8-4835-B7C0-4EF948AC71D5}"/>
          </ac:spMkLst>
        </pc:spChg>
        <pc:spChg chg="add mod ord">
          <ac:chgData name="TIÊU ÂN TUẤN" userId="b089662f-897b-40f8-a2d6-bb70f0850552" providerId="ADAL" clId="{3C33B75A-C6A1-4947-8FE7-868FAC400124}" dt="2023-12-04T10:55:57.451" v="605" actId="164"/>
          <ac:spMkLst>
            <pc:docMk/>
            <pc:sldMk cId="1282948288" sldId="293"/>
            <ac:spMk id="5" creationId="{13A5EA81-E4E0-F3EC-D4A3-AD5722080F45}"/>
          </ac:spMkLst>
        </pc:spChg>
        <pc:grpChg chg="add mod">
          <ac:chgData name="TIÊU ÂN TUẤN" userId="b089662f-897b-40f8-a2d6-bb70f0850552" providerId="ADAL" clId="{3C33B75A-C6A1-4947-8FE7-868FAC400124}" dt="2023-12-04T10:55:57.451" v="605" actId="164"/>
          <ac:grpSpMkLst>
            <pc:docMk/>
            <pc:sldMk cId="1282948288" sldId="293"/>
            <ac:grpSpMk id="4" creationId="{4BA0931C-F7A9-D12F-23BB-A0641965E3EB}"/>
          </ac:grpSpMkLst>
        </pc:grpChg>
        <pc:grpChg chg="add mod">
          <ac:chgData name="TIÊU ÂN TUẤN" userId="b089662f-897b-40f8-a2d6-bb70f0850552" providerId="ADAL" clId="{3C33B75A-C6A1-4947-8FE7-868FAC400124}" dt="2023-12-04T10:56:00.204" v="611" actId="1036"/>
          <ac:grpSpMkLst>
            <pc:docMk/>
            <pc:sldMk cId="1282948288" sldId="293"/>
            <ac:grpSpMk id="6" creationId="{5C40DA7C-390A-6DAE-0C9E-094AC80C8935}"/>
          </ac:grpSpMkLst>
        </pc:grpChg>
        <pc:picChg chg="mod">
          <ac:chgData name="TIÊU ÂN TUẤN" userId="b089662f-897b-40f8-a2d6-bb70f0850552" providerId="ADAL" clId="{3C33B75A-C6A1-4947-8FE7-868FAC400124}" dt="2023-12-04T10:55:05.615" v="571" actId="164"/>
          <ac:picMkLst>
            <pc:docMk/>
            <pc:sldMk cId="1282948288" sldId="293"/>
            <ac:picMk id="7" creationId="{04C1C5B5-63F9-0EED-AFB4-2DEC44181D27}"/>
          </ac:picMkLst>
        </pc:picChg>
        <pc:picChg chg="mod">
          <ac:chgData name="TIÊU ÂN TUẤN" userId="b089662f-897b-40f8-a2d6-bb70f0850552" providerId="ADAL" clId="{3C33B75A-C6A1-4947-8FE7-868FAC400124}" dt="2023-12-04T10:55:05.615" v="571" actId="164"/>
          <ac:picMkLst>
            <pc:docMk/>
            <pc:sldMk cId="1282948288" sldId="293"/>
            <ac:picMk id="8" creationId="{DB39067F-60B2-5B0B-0672-F44255F7D428}"/>
          </ac:picMkLst>
        </pc:picChg>
        <pc:picChg chg="mod">
          <ac:chgData name="TIÊU ÂN TUẤN" userId="b089662f-897b-40f8-a2d6-bb70f0850552" providerId="ADAL" clId="{3C33B75A-C6A1-4947-8FE7-868FAC400124}" dt="2023-12-04T10:55:05.615" v="571" actId="164"/>
          <ac:picMkLst>
            <pc:docMk/>
            <pc:sldMk cId="1282948288" sldId="293"/>
            <ac:picMk id="9" creationId="{8166CC9C-5A11-14B6-434D-8CD54D4F476C}"/>
          </ac:picMkLst>
        </pc:picChg>
      </pc:sldChg>
      <pc:sldChg chg="addSp modSp add mod">
        <pc:chgData name="TIÊU ÂN TUẤN" userId="b089662f-897b-40f8-a2d6-bb70f0850552" providerId="ADAL" clId="{3C33B75A-C6A1-4947-8FE7-868FAC400124}" dt="2023-12-11T15:13:11.050" v="3986" actId="1035"/>
        <pc:sldMkLst>
          <pc:docMk/>
          <pc:sldMk cId="1107046573" sldId="294"/>
        </pc:sldMkLst>
        <pc:spChg chg="mod">
          <ac:chgData name="TIÊU ÂN TUẤN" userId="b089662f-897b-40f8-a2d6-bb70f0850552" providerId="ADAL" clId="{3C33B75A-C6A1-4947-8FE7-868FAC400124}" dt="2023-12-11T15:13:11.050" v="3986" actId="1035"/>
          <ac:spMkLst>
            <pc:docMk/>
            <pc:sldMk cId="1107046573" sldId="294"/>
            <ac:spMk id="3" creationId="{B3B6B5B2-D9F8-58E9-423F-2E067AF79905}"/>
          </ac:spMkLst>
        </pc:spChg>
        <pc:spChg chg="add mod ord">
          <ac:chgData name="TIÊU ÂN TUẤN" userId="b089662f-897b-40f8-a2d6-bb70f0850552" providerId="ADAL" clId="{3C33B75A-C6A1-4947-8FE7-868FAC400124}" dt="2023-12-04T10:56:41.701" v="627" actId="164"/>
          <ac:spMkLst>
            <pc:docMk/>
            <pc:sldMk cId="1107046573" sldId="294"/>
            <ac:spMk id="4" creationId="{0CD84F13-DF90-EDBA-A2BE-1362FFF1DABE}"/>
          </ac:spMkLst>
        </pc:spChg>
        <pc:grpChg chg="add mod">
          <ac:chgData name="TIÊU ÂN TUẤN" userId="b089662f-897b-40f8-a2d6-bb70f0850552" providerId="ADAL" clId="{3C33B75A-C6A1-4947-8FE7-868FAC400124}" dt="2023-12-04T10:56:41.701" v="627" actId="164"/>
          <ac:grpSpMkLst>
            <pc:docMk/>
            <pc:sldMk cId="1107046573" sldId="294"/>
            <ac:grpSpMk id="7" creationId="{0DBE46D3-402F-F1E2-DF50-A9F2914CD040}"/>
          </ac:grpSpMkLst>
        </pc:grpChg>
        <pc:picChg chg="mod">
          <ac:chgData name="TIÊU ÂN TUẤN" userId="b089662f-897b-40f8-a2d6-bb70f0850552" providerId="ADAL" clId="{3C33B75A-C6A1-4947-8FE7-868FAC400124}" dt="2023-12-04T10:56:41.701" v="627" actId="164"/>
          <ac:picMkLst>
            <pc:docMk/>
            <pc:sldMk cId="1107046573" sldId="294"/>
            <ac:picMk id="5" creationId="{1C133B2C-B0B7-C70F-80EB-7B644FB95A04}"/>
          </ac:picMkLst>
        </pc:picChg>
      </pc:sldChg>
      <pc:sldChg chg="add del">
        <pc:chgData name="TIÊU ÂN TUẤN" userId="b089662f-897b-40f8-a2d6-bb70f0850552" providerId="ADAL" clId="{3C33B75A-C6A1-4947-8FE7-868FAC400124}" dt="2023-12-04T10:53:54.300" v="569" actId="47"/>
        <pc:sldMkLst>
          <pc:docMk/>
          <pc:sldMk cId="1914764752" sldId="295"/>
        </pc:sldMkLst>
      </pc:sldChg>
      <pc:sldChg chg="addSp delSp modSp add mod modAnim">
        <pc:chgData name="TIÊU ÂN TUẤN" userId="b089662f-897b-40f8-a2d6-bb70f0850552" providerId="ADAL" clId="{3C33B75A-C6A1-4947-8FE7-868FAC400124}" dt="2023-12-12T00:48:04.348" v="4329" actId="1035"/>
        <pc:sldMkLst>
          <pc:docMk/>
          <pc:sldMk cId="2084557440" sldId="296"/>
        </pc:sldMkLst>
        <pc:spChg chg="mod">
          <ac:chgData name="TIÊU ÂN TUẤN" userId="b089662f-897b-40f8-a2d6-bb70f0850552" providerId="ADAL" clId="{3C33B75A-C6A1-4947-8FE7-868FAC400124}" dt="2023-12-11T14:42:46.793" v="3155"/>
          <ac:spMkLst>
            <pc:docMk/>
            <pc:sldMk cId="2084557440" sldId="296"/>
            <ac:spMk id="2" creationId="{B48C36C2-7E68-896E-94B1-971C565AFB1B}"/>
          </ac:spMkLst>
        </pc:spChg>
        <pc:spChg chg="add mod">
          <ac:chgData name="TIÊU ÂN TUẤN" userId="b089662f-897b-40f8-a2d6-bb70f0850552" providerId="ADAL" clId="{3C33B75A-C6A1-4947-8FE7-868FAC400124}" dt="2023-12-12T00:47:49.424" v="4317" actId="14100"/>
          <ac:spMkLst>
            <pc:docMk/>
            <pc:sldMk cId="2084557440" sldId="296"/>
            <ac:spMk id="8" creationId="{31693CE3-B8B7-4707-FBEA-C8A0A1E48B93}"/>
          </ac:spMkLst>
        </pc:spChg>
        <pc:spChg chg="add mod">
          <ac:chgData name="TIÊU ÂN TUẤN" userId="b089662f-897b-40f8-a2d6-bb70f0850552" providerId="ADAL" clId="{3C33B75A-C6A1-4947-8FE7-868FAC400124}" dt="2023-12-12T00:48:04.348" v="4329" actId="1035"/>
          <ac:spMkLst>
            <pc:docMk/>
            <pc:sldMk cId="2084557440" sldId="296"/>
            <ac:spMk id="10" creationId="{CB2EF441-F5F1-EB7E-EF7C-83F026DC2BD0}"/>
          </ac:spMkLst>
        </pc:spChg>
        <pc:spChg chg="mod">
          <ac:chgData name="TIÊU ÂN TUẤN" userId="b089662f-897b-40f8-a2d6-bb70f0850552" providerId="ADAL" clId="{3C33B75A-C6A1-4947-8FE7-868FAC400124}" dt="2023-12-04T11:27:51.922" v="2200" actId="164"/>
          <ac:spMkLst>
            <pc:docMk/>
            <pc:sldMk cId="2084557440" sldId="296"/>
            <ac:spMk id="16" creationId="{EC1DF4A6-2F5A-CD35-A80B-1A7C9AACB389}"/>
          </ac:spMkLst>
        </pc:spChg>
        <pc:spChg chg="mod">
          <ac:chgData name="TIÊU ÂN TUẤN" userId="b089662f-897b-40f8-a2d6-bb70f0850552" providerId="ADAL" clId="{3C33B75A-C6A1-4947-8FE7-868FAC400124}" dt="2023-12-04T11:27:51.922" v="2200" actId="164"/>
          <ac:spMkLst>
            <pc:docMk/>
            <pc:sldMk cId="2084557440" sldId="296"/>
            <ac:spMk id="17" creationId="{B279DB2A-4B7B-B0BE-1E01-358AEA359CAE}"/>
          </ac:spMkLst>
        </pc:spChg>
        <pc:spChg chg="mod topLvl">
          <ac:chgData name="TIÊU ÂN TUẤN" userId="b089662f-897b-40f8-a2d6-bb70f0850552" providerId="ADAL" clId="{3C33B75A-C6A1-4947-8FE7-868FAC400124}" dt="2023-12-12T00:47:26.298" v="4250" actId="165"/>
          <ac:spMkLst>
            <pc:docMk/>
            <pc:sldMk cId="2084557440" sldId="296"/>
            <ac:spMk id="18" creationId="{7FC9F086-63BE-DFB4-68DA-94E0A50AE8F8}"/>
          </ac:spMkLst>
        </pc:spChg>
        <pc:spChg chg="mod">
          <ac:chgData name="TIÊU ÂN TUẤN" userId="b089662f-897b-40f8-a2d6-bb70f0850552" providerId="ADAL" clId="{3C33B75A-C6A1-4947-8FE7-868FAC400124}" dt="2023-12-11T15:10:22.144" v="3740" actId="1037"/>
          <ac:spMkLst>
            <pc:docMk/>
            <pc:sldMk cId="2084557440" sldId="296"/>
            <ac:spMk id="19" creationId="{99FEC378-2251-262B-14B4-38FB68C5A77A}"/>
          </ac:spMkLst>
        </pc:spChg>
        <pc:spChg chg="mod ord topLvl">
          <ac:chgData name="TIÊU ÂN TUẤN" userId="b089662f-897b-40f8-a2d6-bb70f0850552" providerId="ADAL" clId="{3C33B75A-C6A1-4947-8FE7-868FAC400124}" dt="2023-12-04T11:29:25.760" v="2222" actId="555"/>
          <ac:spMkLst>
            <pc:docMk/>
            <pc:sldMk cId="2084557440" sldId="296"/>
            <ac:spMk id="21" creationId="{74D25357-093E-AD76-247C-98014A364DEE}"/>
          </ac:spMkLst>
        </pc:spChg>
        <pc:spChg chg="mod">
          <ac:chgData name="TIÊU ÂN TUẤN" userId="b089662f-897b-40f8-a2d6-bb70f0850552" providerId="ADAL" clId="{3C33B75A-C6A1-4947-8FE7-868FAC400124}" dt="2023-12-04T11:28:41.517" v="2209" actId="1076"/>
          <ac:spMkLst>
            <pc:docMk/>
            <pc:sldMk cId="2084557440" sldId="296"/>
            <ac:spMk id="22" creationId="{06282D2A-6F93-312B-085E-049A52B523FE}"/>
          </ac:spMkLst>
        </pc:spChg>
        <pc:spChg chg="mod topLvl">
          <ac:chgData name="TIÊU ÂN TUẤN" userId="b089662f-897b-40f8-a2d6-bb70f0850552" providerId="ADAL" clId="{3C33B75A-C6A1-4947-8FE7-868FAC400124}" dt="2023-12-12T00:47:26.298" v="4250" actId="165"/>
          <ac:spMkLst>
            <pc:docMk/>
            <pc:sldMk cId="2084557440" sldId="296"/>
            <ac:spMk id="23" creationId="{50459F61-46CC-754C-1C2C-270D95D9B27E}"/>
          </ac:spMkLst>
        </pc:spChg>
        <pc:spChg chg="mod">
          <ac:chgData name="TIÊU ÂN TUẤN" userId="b089662f-897b-40f8-a2d6-bb70f0850552" providerId="ADAL" clId="{3C33B75A-C6A1-4947-8FE7-868FAC400124}" dt="2023-12-04T11:28:27.327" v="2205" actId="164"/>
          <ac:spMkLst>
            <pc:docMk/>
            <pc:sldMk cId="2084557440" sldId="296"/>
            <ac:spMk id="25" creationId="{51E2811F-2466-8980-7116-00F43F934838}"/>
          </ac:spMkLst>
        </pc:spChg>
        <pc:spChg chg="mod topLvl">
          <ac:chgData name="TIÊU ÂN TUẤN" userId="b089662f-897b-40f8-a2d6-bb70f0850552" providerId="ADAL" clId="{3C33B75A-C6A1-4947-8FE7-868FAC400124}" dt="2023-12-12T00:47:26.298" v="4250" actId="165"/>
          <ac:spMkLst>
            <pc:docMk/>
            <pc:sldMk cId="2084557440" sldId="296"/>
            <ac:spMk id="26" creationId="{2BB975FE-0BE5-F685-A3AA-A1EB8E93307D}"/>
          </ac:spMkLst>
        </pc:spChg>
        <pc:spChg chg="mod">
          <ac:chgData name="TIÊU ÂN TUẤN" userId="b089662f-897b-40f8-a2d6-bb70f0850552" providerId="ADAL" clId="{3C33B75A-C6A1-4947-8FE7-868FAC400124}" dt="2023-12-04T11:28:27.327" v="2205" actId="164"/>
          <ac:spMkLst>
            <pc:docMk/>
            <pc:sldMk cId="2084557440" sldId="296"/>
            <ac:spMk id="27" creationId="{348D8A0E-B462-0DB6-0D48-9CCC19A0DCEB}"/>
          </ac:spMkLst>
        </pc:spChg>
        <pc:spChg chg="mod topLvl">
          <ac:chgData name="TIÊU ÂN TUẤN" userId="b089662f-897b-40f8-a2d6-bb70f0850552" providerId="ADAL" clId="{3C33B75A-C6A1-4947-8FE7-868FAC400124}" dt="2023-12-12T00:47:26.298" v="4250" actId="165"/>
          <ac:spMkLst>
            <pc:docMk/>
            <pc:sldMk cId="2084557440" sldId="296"/>
            <ac:spMk id="28" creationId="{8795215E-87DC-CE5F-81C2-E84D5D5275DC}"/>
          </ac:spMkLst>
        </pc:spChg>
        <pc:spChg chg="mod">
          <ac:chgData name="TIÊU ÂN TUẤN" userId="b089662f-897b-40f8-a2d6-bb70f0850552" providerId="ADAL" clId="{3C33B75A-C6A1-4947-8FE7-868FAC400124}" dt="2023-12-04T11:28:27.327" v="2205" actId="164"/>
          <ac:spMkLst>
            <pc:docMk/>
            <pc:sldMk cId="2084557440" sldId="296"/>
            <ac:spMk id="29" creationId="{6943EE84-C39F-9AAE-6925-EF264E53B6B8}"/>
          </ac:spMkLst>
        </pc:spChg>
        <pc:spChg chg="mod topLvl">
          <ac:chgData name="TIÊU ÂN TUẤN" userId="b089662f-897b-40f8-a2d6-bb70f0850552" providerId="ADAL" clId="{3C33B75A-C6A1-4947-8FE7-868FAC400124}" dt="2023-12-12T00:47:26.298" v="4250" actId="165"/>
          <ac:spMkLst>
            <pc:docMk/>
            <pc:sldMk cId="2084557440" sldId="296"/>
            <ac:spMk id="30" creationId="{98E2721D-19DC-0220-6889-E0D9E370178C}"/>
          </ac:spMkLst>
        </pc:spChg>
        <pc:spChg chg="mod">
          <ac:chgData name="TIÊU ÂN TUẤN" userId="b089662f-897b-40f8-a2d6-bb70f0850552" providerId="ADAL" clId="{3C33B75A-C6A1-4947-8FE7-868FAC400124}" dt="2023-12-04T11:28:27.327" v="2205" actId="164"/>
          <ac:spMkLst>
            <pc:docMk/>
            <pc:sldMk cId="2084557440" sldId="296"/>
            <ac:spMk id="31" creationId="{272548E1-1618-6430-FC99-B06F2C05F979}"/>
          </ac:spMkLst>
        </pc:spChg>
        <pc:spChg chg="mod topLvl">
          <ac:chgData name="TIÊU ÂN TUẤN" userId="b089662f-897b-40f8-a2d6-bb70f0850552" providerId="ADAL" clId="{3C33B75A-C6A1-4947-8FE7-868FAC400124}" dt="2023-12-12T00:47:26.298" v="4250" actId="165"/>
          <ac:spMkLst>
            <pc:docMk/>
            <pc:sldMk cId="2084557440" sldId="296"/>
            <ac:spMk id="32" creationId="{B6482167-A8C2-A7FE-DAD8-A1B6308AED82}"/>
          </ac:spMkLst>
        </pc:spChg>
        <pc:spChg chg="mod">
          <ac:chgData name="TIÊU ÂN TUẤN" userId="b089662f-897b-40f8-a2d6-bb70f0850552" providerId="ADAL" clId="{3C33B75A-C6A1-4947-8FE7-868FAC400124}" dt="2023-12-04T11:28:27.327" v="2205" actId="164"/>
          <ac:spMkLst>
            <pc:docMk/>
            <pc:sldMk cId="2084557440" sldId="296"/>
            <ac:spMk id="33" creationId="{E2ECFA6C-19F5-03CB-23BF-0700A4437810}"/>
          </ac:spMkLst>
        </pc:spChg>
        <pc:spChg chg="mod topLvl">
          <ac:chgData name="TIÊU ÂN TUẤN" userId="b089662f-897b-40f8-a2d6-bb70f0850552" providerId="ADAL" clId="{3C33B75A-C6A1-4947-8FE7-868FAC400124}" dt="2023-12-12T00:47:26.298" v="4250" actId="165"/>
          <ac:spMkLst>
            <pc:docMk/>
            <pc:sldMk cId="2084557440" sldId="296"/>
            <ac:spMk id="34" creationId="{E35251FD-C18C-E439-1A89-B6598B7ABCB2}"/>
          </ac:spMkLst>
        </pc:spChg>
        <pc:spChg chg="mod">
          <ac:chgData name="TIÊU ÂN TUẤN" userId="b089662f-897b-40f8-a2d6-bb70f0850552" providerId="ADAL" clId="{3C33B75A-C6A1-4947-8FE7-868FAC400124}" dt="2023-12-04T11:28:27.327" v="2205" actId="164"/>
          <ac:spMkLst>
            <pc:docMk/>
            <pc:sldMk cId="2084557440" sldId="296"/>
            <ac:spMk id="35" creationId="{783B9F4A-84CB-3A09-B04B-22FD843AC6A8}"/>
          </ac:spMkLst>
        </pc:spChg>
        <pc:spChg chg="mod topLvl">
          <ac:chgData name="TIÊU ÂN TUẤN" userId="b089662f-897b-40f8-a2d6-bb70f0850552" providerId="ADAL" clId="{3C33B75A-C6A1-4947-8FE7-868FAC400124}" dt="2023-12-12T00:47:26.298" v="4250" actId="165"/>
          <ac:spMkLst>
            <pc:docMk/>
            <pc:sldMk cId="2084557440" sldId="296"/>
            <ac:spMk id="36" creationId="{98EA7B65-667B-A538-29A3-05E4A27F4921}"/>
          </ac:spMkLst>
        </pc:spChg>
        <pc:spChg chg="mod">
          <ac:chgData name="TIÊU ÂN TUẤN" userId="b089662f-897b-40f8-a2d6-bb70f0850552" providerId="ADAL" clId="{3C33B75A-C6A1-4947-8FE7-868FAC400124}" dt="2023-12-11T15:10:28.900" v="3751" actId="1036"/>
          <ac:spMkLst>
            <pc:docMk/>
            <pc:sldMk cId="2084557440" sldId="296"/>
            <ac:spMk id="37" creationId="{ECB9A766-012A-3CD2-A392-BD4119928B24}"/>
          </ac:spMkLst>
        </pc:spChg>
        <pc:spChg chg="mod topLvl">
          <ac:chgData name="TIÊU ÂN TUẤN" userId="b089662f-897b-40f8-a2d6-bb70f0850552" providerId="ADAL" clId="{3C33B75A-C6A1-4947-8FE7-868FAC400124}" dt="2023-12-12T00:47:26.298" v="4250" actId="165"/>
          <ac:spMkLst>
            <pc:docMk/>
            <pc:sldMk cId="2084557440" sldId="296"/>
            <ac:spMk id="38" creationId="{755EBBA7-B837-3008-39C7-F8B88D9DEA85}"/>
          </ac:spMkLst>
        </pc:spChg>
        <pc:spChg chg="mod">
          <ac:chgData name="TIÊU ÂN TUẤN" userId="b089662f-897b-40f8-a2d6-bb70f0850552" providerId="ADAL" clId="{3C33B75A-C6A1-4947-8FE7-868FAC400124}" dt="2023-12-04T11:28:27.327" v="2205" actId="164"/>
          <ac:spMkLst>
            <pc:docMk/>
            <pc:sldMk cId="2084557440" sldId="296"/>
            <ac:spMk id="39" creationId="{253488BC-E651-FA23-B177-143B84851343}"/>
          </ac:spMkLst>
        </pc:spChg>
        <pc:grpChg chg="add mod">
          <ac:chgData name="TIÊU ÂN TUẤN" userId="b089662f-897b-40f8-a2d6-bb70f0850552" providerId="ADAL" clId="{3C33B75A-C6A1-4947-8FE7-868FAC400124}" dt="2023-12-04T11:27:57.552" v="2201" actId="12788"/>
          <ac:grpSpMkLst>
            <pc:docMk/>
            <pc:sldMk cId="2084557440" sldId="296"/>
            <ac:grpSpMk id="3" creationId="{C780FB83-2D45-B89E-3216-A062C6A6C3FF}"/>
          </ac:grpSpMkLst>
        </pc:grpChg>
        <pc:grpChg chg="add del mod ord topLvl">
          <ac:chgData name="TIÊU ÂN TUẤN" userId="b089662f-897b-40f8-a2d6-bb70f0850552" providerId="ADAL" clId="{3C33B75A-C6A1-4947-8FE7-868FAC400124}" dt="2023-12-12T00:47:26.298" v="4250" actId="165"/>
          <ac:grpSpMkLst>
            <pc:docMk/>
            <pc:sldMk cId="2084557440" sldId="296"/>
            <ac:grpSpMk id="5" creationId="{E1CD6A99-406B-48EF-D41D-7D9B247C4D63}"/>
          </ac:grpSpMkLst>
        </pc:grpChg>
        <pc:grpChg chg="add mod">
          <ac:chgData name="TIÊU ÂN TUẤN" userId="b089662f-897b-40f8-a2d6-bb70f0850552" providerId="ADAL" clId="{3C33B75A-C6A1-4947-8FE7-868FAC400124}" dt="2023-12-11T15:10:17.728" v="3735" actId="1037"/>
          <ac:grpSpMkLst>
            <pc:docMk/>
            <pc:sldMk cId="2084557440" sldId="296"/>
            <ac:grpSpMk id="7" creationId="{0A9F876E-CD2A-04DF-6FDD-184CC993490D}"/>
          </ac:grpSpMkLst>
        </pc:grpChg>
        <pc:grpChg chg="add mod">
          <ac:chgData name="TIÊU ÂN TUẤN" userId="b089662f-897b-40f8-a2d6-bb70f0850552" providerId="ADAL" clId="{3C33B75A-C6A1-4947-8FE7-868FAC400124}" dt="2023-12-04T11:28:56.305" v="2213" actId="164"/>
          <ac:grpSpMkLst>
            <pc:docMk/>
            <pc:sldMk cId="2084557440" sldId="296"/>
            <ac:grpSpMk id="8" creationId="{5E1447E9-DA78-9EF3-A75B-BBDD34E593AE}"/>
          </ac:grpSpMkLst>
        </pc:grpChg>
        <pc:grpChg chg="add del mod">
          <ac:chgData name="TIÊU ÂN TUẤN" userId="b089662f-897b-40f8-a2d6-bb70f0850552" providerId="ADAL" clId="{3C33B75A-C6A1-4947-8FE7-868FAC400124}" dt="2023-12-04T11:29:17.230" v="2220" actId="165"/>
          <ac:grpSpMkLst>
            <pc:docMk/>
            <pc:sldMk cId="2084557440" sldId="296"/>
            <ac:grpSpMk id="10" creationId="{64D97764-1FD6-02DB-2F63-E0936E670B31}"/>
          </ac:grpSpMkLst>
        </pc:grpChg>
        <pc:picChg chg="mod">
          <ac:chgData name="TIÊU ÂN TUẤN" userId="b089662f-897b-40f8-a2d6-bb70f0850552" providerId="ADAL" clId="{3C33B75A-C6A1-4947-8FE7-868FAC400124}" dt="2023-12-11T15:02:54.621" v="3360" actId="1038"/>
          <ac:picMkLst>
            <pc:docMk/>
            <pc:sldMk cId="2084557440" sldId="296"/>
            <ac:picMk id="4" creationId="{A26CCA82-4A95-0E97-23A7-51769D7CA0B1}"/>
          </ac:picMkLst>
        </pc:picChg>
        <pc:picChg chg="mod topLvl">
          <ac:chgData name="TIÊU ÂN TUẤN" userId="b089662f-897b-40f8-a2d6-bb70f0850552" providerId="ADAL" clId="{3C33B75A-C6A1-4947-8FE7-868FAC400124}" dt="2023-12-12T00:47:26.298" v="4250" actId="165"/>
          <ac:picMkLst>
            <pc:docMk/>
            <pc:sldMk cId="2084557440" sldId="296"/>
            <ac:picMk id="6" creationId="{AF5115E3-AE3F-0C0C-0FBE-B91086797AD8}"/>
          </ac:picMkLst>
        </pc:picChg>
      </pc:sldChg>
      <pc:sldChg chg="modSp add mod">
        <pc:chgData name="TIÊU ÂN TUẤN" userId="b089662f-897b-40f8-a2d6-bb70f0850552" providerId="ADAL" clId="{3C33B75A-C6A1-4947-8FE7-868FAC400124}" dt="2023-12-11T14:55:28.134" v="3255" actId="113"/>
        <pc:sldMkLst>
          <pc:docMk/>
          <pc:sldMk cId="2518246784" sldId="297"/>
        </pc:sldMkLst>
        <pc:spChg chg="mod">
          <ac:chgData name="TIÊU ÂN TUẤN" userId="b089662f-897b-40f8-a2d6-bb70f0850552" providerId="ADAL" clId="{3C33B75A-C6A1-4947-8FE7-868FAC400124}" dt="2023-12-11T14:55:28.134" v="3255" actId="113"/>
          <ac:spMkLst>
            <pc:docMk/>
            <pc:sldMk cId="2518246784" sldId="297"/>
            <ac:spMk id="8" creationId="{33579617-E484-B8B9-CFE6-54555202A850}"/>
          </ac:spMkLst>
        </pc:spChg>
        <pc:spChg chg="mod">
          <ac:chgData name="TIÊU ÂN TUẤN" userId="b089662f-897b-40f8-a2d6-bb70f0850552" providerId="ADAL" clId="{3C33B75A-C6A1-4947-8FE7-868FAC400124}" dt="2023-12-04T12:14:39.979" v="2537" actId="114"/>
          <ac:spMkLst>
            <pc:docMk/>
            <pc:sldMk cId="2518246784" sldId="297"/>
            <ac:spMk id="9" creationId="{C830061C-E696-AA46-1725-7FB20160AB47}"/>
          </ac:spMkLst>
        </pc:spChg>
      </pc:sldChg>
      <pc:sldChg chg="addSp delSp modSp add mod">
        <pc:chgData name="TIÊU ÂN TUẤN" userId="b089662f-897b-40f8-a2d6-bb70f0850552" providerId="ADAL" clId="{3C33B75A-C6A1-4947-8FE7-868FAC400124}" dt="2023-12-11T14:55:30.679" v="3256" actId="113"/>
        <pc:sldMkLst>
          <pc:docMk/>
          <pc:sldMk cId="430066940" sldId="298"/>
        </pc:sldMkLst>
        <pc:spChg chg="mod">
          <ac:chgData name="TIÊU ÂN TUẤN" userId="b089662f-897b-40f8-a2d6-bb70f0850552" providerId="ADAL" clId="{3C33B75A-C6A1-4947-8FE7-868FAC400124}" dt="2023-12-04T11:02:54.618" v="762" actId="1036"/>
          <ac:spMkLst>
            <pc:docMk/>
            <pc:sldMk cId="430066940" sldId="298"/>
            <ac:spMk id="2" creationId="{094DFB49-8862-05C1-501A-5E6375148962}"/>
          </ac:spMkLst>
        </pc:spChg>
        <pc:spChg chg="mod">
          <ac:chgData name="TIÊU ÂN TUẤN" userId="b089662f-897b-40f8-a2d6-bb70f0850552" providerId="ADAL" clId="{3C33B75A-C6A1-4947-8FE7-868FAC400124}" dt="2023-12-04T12:14:09.849" v="2535" actId="20577"/>
          <ac:spMkLst>
            <pc:docMk/>
            <pc:sldMk cId="430066940" sldId="298"/>
            <ac:spMk id="3" creationId="{5A75FAF7-ABFA-9E28-1E36-2CD91459E4E0}"/>
          </ac:spMkLst>
        </pc:spChg>
        <pc:spChg chg="add del mod">
          <ac:chgData name="TIÊU ÂN TUẤN" userId="b089662f-897b-40f8-a2d6-bb70f0850552" providerId="ADAL" clId="{3C33B75A-C6A1-4947-8FE7-868FAC400124}" dt="2023-12-04T11:02:30.750" v="715" actId="21"/>
          <ac:spMkLst>
            <pc:docMk/>
            <pc:sldMk cId="430066940" sldId="298"/>
            <ac:spMk id="4" creationId="{D538BACD-6498-95AF-7149-7ADD35001379}"/>
          </ac:spMkLst>
        </pc:spChg>
        <pc:spChg chg="add del mod">
          <ac:chgData name="TIÊU ÂN TUẤN" userId="b089662f-897b-40f8-a2d6-bb70f0850552" providerId="ADAL" clId="{3C33B75A-C6A1-4947-8FE7-868FAC400124}" dt="2023-12-04T11:02:32.549" v="716"/>
          <ac:spMkLst>
            <pc:docMk/>
            <pc:sldMk cId="430066940" sldId="298"/>
            <ac:spMk id="6" creationId="{BA0CC61A-61F9-967A-534A-4D48C5CF9822}"/>
          </ac:spMkLst>
        </pc:spChg>
        <pc:spChg chg="add del mod">
          <ac:chgData name="TIÊU ÂN TUẤN" userId="b089662f-897b-40f8-a2d6-bb70f0850552" providerId="ADAL" clId="{3C33B75A-C6A1-4947-8FE7-868FAC400124}" dt="2023-12-11T14:55:30.679" v="3256" actId="113"/>
          <ac:spMkLst>
            <pc:docMk/>
            <pc:sldMk cId="430066940" sldId="298"/>
            <ac:spMk id="7" creationId="{EBA7EE7B-1F10-A660-49DF-07C6487A2D04}"/>
          </ac:spMkLst>
        </pc:spChg>
        <pc:spChg chg="add del mod">
          <ac:chgData name="TIÊU ÂN TUẤN" userId="b089662f-897b-40f8-a2d6-bb70f0850552" providerId="ADAL" clId="{3C33B75A-C6A1-4947-8FE7-868FAC400124}" dt="2023-12-04T11:02:35.845" v="718" actId="21"/>
          <ac:spMkLst>
            <pc:docMk/>
            <pc:sldMk cId="430066940" sldId="298"/>
            <ac:spMk id="9" creationId="{72B9B805-0765-1494-2462-68D228C37E5D}"/>
          </ac:spMkLst>
        </pc:spChg>
      </pc:sldChg>
      <pc:sldChg chg="modSp add mod">
        <pc:chgData name="TIÊU ÂN TUẤN" userId="b089662f-897b-40f8-a2d6-bb70f0850552" providerId="ADAL" clId="{3C33B75A-C6A1-4947-8FE7-868FAC400124}" dt="2023-12-11T15:14:06.495" v="3988" actId="20577"/>
        <pc:sldMkLst>
          <pc:docMk/>
          <pc:sldMk cId="1294459138" sldId="299"/>
        </pc:sldMkLst>
        <pc:spChg chg="mod">
          <ac:chgData name="TIÊU ÂN TUẤN" userId="b089662f-897b-40f8-a2d6-bb70f0850552" providerId="ADAL" clId="{3C33B75A-C6A1-4947-8FE7-868FAC400124}" dt="2023-12-11T14:55:34.240" v="3257" actId="113"/>
          <ac:spMkLst>
            <pc:docMk/>
            <pc:sldMk cId="1294459138" sldId="299"/>
            <ac:spMk id="2" creationId="{3217A580-695B-AC8F-01E1-16C00050513A}"/>
          </ac:spMkLst>
        </pc:spChg>
        <pc:spChg chg="mod">
          <ac:chgData name="TIÊU ÂN TUẤN" userId="b089662f-897b-40f8-a2d6-bb70f0850552" providerId="ADAL" clId="{3C33B75A-C6A1-4947-8FE7-868FAC400124}" dt="2023-12-11T15:14:06.495" v="3988" actId="20577"/>
          <ac:spMkLst>
            <pc:docMk/>
            <pc:sldMk cId="1294459138" sldId="299"/>
            <ac:spMk id="3" creationId="{6862D7ED-F032-C1E1-1AEB-18E43903EB64}"/>
          </ac:spMkLst>
        </pc:spChg>
      </pc:sldChg>
      <pc:sldChg chg="addSp delSp modSp new mod">
        <pc:chgData name="TIÊU ÂN TUẤN" userId="b089662f-897b-40f8-a2d6-bb70f0850552" providerId="ADAL" clId="{3C33B75A-C6A1-4947-8FE7-868FAC400124}" dt="2023-12-11T14:54:21.503" v="3249" actId="1076"/>
        <pc:sldMkLst>
          <pc:docMk/>
          <pc:sldMk cId="873157385" sldId="300"/>
        </pc:sldMkLst>
        <pc:spChg chg="mod">
          <ac:chgData name="TIÊU ÂN TUẤN" userId="b089662f-897b-40f8-a2d6-bb70f0850552" providerId="ADAL" clId="{3C33B75A-C6A1-4947-8FE7-868FAC400124}" dt="2023-12-11T14:42:46.793" v="3155"/>
          <ac:spMkLst>
            <pc:docMk/>
            <pc:sldMk cId="873157385" sldId="300"/>
            <ac:spMk id="2" creationId="{2DDFC489-2304-AD0E-AEA5-10FFD35619F0}"/>
          </ac:spMkLst>
        </pc:spChg>
        <pc:spChg chg="del">
          <ac:chgData name="TIÊU ÂN TUẤN" userId="b089662f-897b-40f8-a2d6-bb70f0850552" providerId="ADAL" clId="{3C33B75A-C6A1-4947-8FE7-868FAC400124}" dt="2023-12-04T10:33:14.932" v="44"/>
          <ac:spMkLst>
            <pc:docMk/>
            <pc:sldMk cId="873157385" sldId="300"/>
            <ac:spMk id="3" creationId="{E93BDDF3-902D-7C1E-FB6F-CDBB238F945E}"/>
          </ac:spMkLst>
        </pc:spChg>
        <pc:spChg chg="add del mod">
          <ac:chgData name="TIÊU ÂN TUẤN" userId="b089662f-897b-40f8-a2d6-bb70f0850552" providerId="ADAL" clId="{3C33B75A-C6A1-4947-8FE7-868FAC400124}" dt="2023-12-04T10:36:37.210" v="236" actId="478"/>
          <ac:spMkLst>
            <pc:docMk/>
            <pc:sldMk cId="873157385" sldId="300"/>
            <ac:spMk id="6" creationId="{5F3AA772-CEBB-D66B-D941-DAAB293A1421}"/>
          </ac:spMkLst>
        </pc:spChg>
        <pc:spChg chg="add mod">
          <ac:chgData name="TIÊU ÂN TUẤN" userId="b089662f-897b-40f8-a2d6-bb70f0850552" providerId="ADAL" clId="{3C33B75A-C6A1-4947-8FE7-868FAC400124}" dt="2023-12-04T10:36:40.476" v="242" actId="20577"/>
          <ac:spMkLst>
            <pc:docMk/>
            <pc:sldMk cId="873157385" sldId="300"/>
            <ac:spMk id="7" creationId="{159DAEF0-18B7-FCB2-739C-32B49DE960BD}"/>
          </ac:spMkLst>
        </pc:spChg>
        <pc:spChg chg="add mod">
          <ac:chgData name="TIÊU ÂN TUẤN" userId="b089662f-897b-40f8-a2d6-bb70f0850552" providerId="ADAL" clId="{3C33B75A-C6A1-4947-8FE7-868FAC400124}" dt="2023-12-04T14:34:38.909" v="3129" actId="1035"/>
          <ac:spMkLst>
            <pc:docMk/>
            <pc:sldMk cId="873157385" sldId="300"/>
            <ac:spMk id="8" creationId="{4A6A2D55-1070-BF5F-6170-67389E4DB2E9}"/>
          </ac:spMkLst>
        </pc:spChg>
        <pc:spChg chg="add mod">
          <ac:chgData name="TIÊU ÂN TUẤN" userId="b089662f-897b-40f8-a2d6-bb70f0850552" providerId="ADAL" clId="{3C33B75A-C6A1-4947-8FE7-868FAC400124}" dt="2023-12-11T14:54:15.880" v="3247" actId="1076"/>
          <ac:spMkLst>
            <pc:docMk/>
            <pc:sldMk cId="873157385" sldId="300"/>
            <ac:spMk id="9" creationId="{E108C5A0-F5B3-2E92-2890-8196CB49D60D}"/>
          </ac:spMkLst>
        </pc:spChg>
        <pc:picChg chg="add del mod">
          <ac:chgData name="TIÊU ÂN TUẤN" userId="b089662f-897b-40f8-a2d6-bb70f0850552" providerId="ADAL" clId="{3C33B75A-C6A1-4947-8FE7-868FAC400124}" dt="2023-12-04T10:33:14.353" v="43"/>
          <ac:picMkLst>
            <pc:docMk/>
            <pc:sldMk cId="873157385" sldId="300"/>
            <ac:picMk id="4" creationId="{E460FA05-AD64-7A0F-F97A-B53A32990422}"/>
          </ac:picMkLst>
        </pc:picChg>
        <pc:picChg chg="add mod">
          <ac:chgData name="TIÊU ÂN TUẤN" userId="b089662f-897b-40f8-a2d6-bb70f0850552" providerId="ADAL" clId="{3C33B75A-C6A1-4947-8FE7-868FAC400124}" dt="2023-12-11T14:54:21.503" v="3249" actId="1076"/>
          <ac:picMkLst>
            <pc:docMk/>
            <pc:sldMk cId="873157385" sldId="300"/>
            <ac:picMk id="5" creationId="{B9FF6CEA-9215-AADC-C0BD-52892B12D7C9}"/>
          </ac:picMkLst>
        </pc:picChg>
      </pc:sldChg>
      <pc:sldChg chg="addSp new mod">
        <pc:chgData name="TIÊU ÂN TUẤN" userId="b089662f-897b-40f8-a2d6-bb70f0850552" providerId="ADAL" clId="{3C33B75A-C6A1-4947-8FE7-868FAC400124}" dt="2023-12-11T15:47:22.835" v="4136" actId="22"/>
        <pc:sldMkLst>
          <pc:docMk/>
          <pc:sldMk cId="2616852484" sldId="301"/>
        </pc:sldMkLst>
        <pc:picChg chg="add">
          <ac:chgData name="TIÊU ÂN TUẤN" userId="b089662f-897b-40f8-a2d6-bb70f0850552" providerId="ADAL" clId="{3C33B75A-C6A1-4947-8FE7-868FAC400124}" dt="2023-12-11T15:47:22.835" v="4136" actId="22"/>
          <ac:picMkLst>
            <pc:docMk/>
            <pc:sldMk cId="2616852484" sldId="301"/>
            <ac:picMk id="3" creationId="{4117C9D7-46E0-60FC-D833-4896F9372216}"/>
          </ac:picMkLst>
        </pc:picChg>
      </pc:sldChg>
      <pc:sldChg chg="addSp new mod">
        <pc:chgData name="TIÊU ÂN TUẤN" userId="b089662f-897b-40f8-a2d6-bb70f0850552" providerId="ADAL" clId="{3C33B75A-C6A1-4947-8FE7-868FAC400124}" dt="2023-12-11T15:53:01.078" v="4138" actId="22"/>
        <pc:sldMkLst>
          <pc:docMk/>
          <pc:sldMk cId="1139770968" sldId="302"/>
        </pc:sldMkLst>
        <pc:picChg chg="add">
          <ac:chgData name="TIÊU ÂN TUẤN" userId="b089662f-897b-40f8-a2d6-bb70f0850552" providerId="ADAL" clId="{3C33B75A-C6A1-4947-8FE7-868FAC400124}" dt="2023-12-11T15:53:01.078" v="4138" actId="22"/>
          <ac:picMkLst>
            <pc:docMk/>
            <pc:sldMk cId="1139770968" sldId="302"/>
            <ac:picMk id="3" creationId="{088A9589-E7FC-EACB-BA0D-4FDB1F4C8056}"/>
          </ac:picMkLst>
        </pc:picChg>
      </pc:sldChg>
      <pc:sldChg chg="addSp new mod">
        <pc:chgData name="TIÊU ÂN TUẤN" userId="b089662f-897b-40f8-a2d6-bb70f0850552" providerId="ADAL" clId="{3C33B75A-C6A1-4947-8FE7-868FAC400124}" dt="2023-12-11T15:53:41.064" v="4140" actId="22"/>
        <pc:sldMkLst>
          <pc:docMk/>
          <pc:sldMk cId="3171021878" sldId="303"/>
        </pc:sldMkLst>
        <pc:picChg chg="add">
          <ac:chgData name="TIÊU ÂN TUẤN" userId="b089662f-897b-40f8-a2d6-bb70f0850552" providerId="ADAL" clId="{3C33B75A-C6A1-4947-8FE7-868FAC400124}" dt="2023-12-11T15:53:41.064" v="4140" actId="22"/>
          <ac:picMkLst>
            <pc:docMk/>
            <pc:sldMk cId="3171021878" sldId="303"/>
            <ac:picMk id="3" creationId="{B36C1F41-6571-F8BA-B08A-42CF40588DD7}"/>
          </ac:picMkLst>
        </pc:picChg>
      </pc:sldChg>
      <pc:sldChg chg="addSp modSp new mod">
        <pc:chgData name="TIÊU ÂN TUẤN" userId="b089662f-897b-40f8-a2d6-bb70f0850552" providerId="ADAL" clId="{3C33B75A-C6A1-4947-8FE7-868FAC400124}" dt="2023-12-11T16:01:37.567" v="4144" actId="1076"/>
        <pc:sldMkLst>
          <pc:docMk/>
          <pc:sldMk cId="3305669468" sldId="304"/>
        </pc:sldMkLst>
        <pc:picChg chg="add mod">
          <ac:chgData name="TIÊU ÂN TUẤN" userId="b089662f-897b-40f8-a2d6-bb70f0850552" providerId="ADAL" clId="{3C33B75A-C6A1-4947-8FE7-868FAC400124}" dt="2023-12-11T16:01:37.567" v="4144" actId="1076"/>
          <ac:picMkLst>
            <pc:docMk/>
            <pc:sldMk cId="3305669468" sldId="304"/>
            <ac:picMk id="3" creationId="{0530DE03-A5DA-254D-8B78-8CFF234D7FBE}"/>
          </ac:picMkLst>
        </pc:picChg>
      </pc:sldChg>
      <pc:sldChg chg="addSp modSp new mod">
        <pc:chgData name="TIÊU ÂN TUẤN" userId="b089662f-897b-40f8-a2d6-bb70f0850552" providerId="ADAL" clId="{3C33B75A-C6A1-4947-8FE7-868FAC400124}" dt="2023-12-11T16:01:58.429" v="4148" actId="1076"/>
        <pc:sldMkLst>
          <pc:docMk/>
          <pc:sldMk cId="3395030969" sldId="305"/>
        </pc:sldMkLst>
        <pc:picChg chg="add mod">
          <ac:chgData name="TIÊU ÂN TUẤN" userId="b089662f-897b-40f8-a2d6-bb70f0850552" providerId="ADAL" clId="{3C33B75A-C6A1-4947-8FE7-868FAC400124}" dt="2023-12-11T16:01:58.429" v="4148" actId="1076"/>
          <ac:picMkLst>
            <pc:docMk/>
            <pc:sldMk cId="3395030969" sldId="305"/>
            <ac:picMk id="3" creationId="{927E067A-745B-2BED-68E9-CA79196F3DD2}"/>
          </ac:picMkLst>
        </pc:picChg>
      </pc:sldChg>
      <pc:sldChg chg="addSp modSp new mod">
        <pc:chgData name="TIÊU ÂN TUẤN" userId="b089662f-897b-40f8-a2d6-bb70f0850552" providerId="ADAL" clId="{3C33B75A-C6A1-4947-8FE7-868FAC400124}" dt="2023-12-11T16:03:10.141" v="4152" actId="1076"/>
        <pc:sldMkLst>
          <pc:docMk/>
          <pc:sldMk cId="3384188678" sldId="306"/>
        </pc:sldMkLst>
        <pc:picChg chg="add mod">
          <ac:chgData name="TIÊU ÂN TUẤN" userId="b089662f-897b-40f8-a2d6-bb70f0850552" providerId="ADAL" clId="{3C33B75A-C6A1-4947-8FE7-868FAC400124}" dt="2023-12-11T16:03:10.141" v="4152" actId="1076"/>
          <ac:picMkLst>
            <pc:docMk/>
            <pc:sldMk cId="3384188678" sldId="306"/>
            <ac:picMk id="3" creationId="{5FA4B2BD-FA7F-DAC0-14FF-E5A9929D1DD7}"/>
          </ac:picMkLst>
        </pc:picChg>
      </pc:sldChg>
      <pc:sldChg chg="addSp new mod">
        <pc:chgData name="TIÊU ÂN TUẤN" userId="b089662f-897b-40f8-a2d6-bb70f0850552" providerId="ADAL" clId="{3C33B75A-C6A1-4947-8FE7-868FAC400124}" dt="2023-12-11T16:04:07.417" v="4154" actId="22"/>
        <pc:sldMkLst>
          <pc:docMk/>
          <pc:sldMk cId="2045070543" sldId="307"/>
        </pc:sldMkLst>
        <pc:picChg chg="add">
          <ac:chgData name="TIÊU ÂN TUẤN" userId="b089662f-897b-40f8-a2d6-bb70f0850552" providerId="ADAL" clId="{3C33B75A-C6A1-4947-8FE7-868FAC400124}" dt="2023-12-11T16:04:07.417" v="4154" actId="22"/>
          <ac:picMkLst>
            <pc:docMk/>
            <pc:sldMk cId="2045070543" sldId="307"/>
            <ac:picMk id="3" creationId="{6CA4A42F-78BB-C321-EB12-B6CF59C3C1B8}"/>
          </ac:picMkLst>
        </pc:picChg>
      </pc:sldChg>
      <pc:sldChg chg="addSp new mod">
        <pc:chgData name="TIÊU ÂN TUẤN" userId="b089662f-897b-40f8-a2d6-bb70f0850552" providerId="ADAL" clId="{3C33B75A-C6A1-4947-8FE7-868FAC400124}" dt="2023-12-11T16:04:53.015" v="4156" actId="22"/>
        <pc:sldMkLst>
          <pc:docMk/>
          <pc:sldMk cId="1463826559" sldId="308"/>
        </pc:sldMkLst>
        <pc:picChg chg="add">
          <ac:chgData name="TIÊU ÂN TUẤN" userId="b089662f-897b-40f8-a2d6-bb70f0850552" providerId="ADAL" clId="{3C33B75A-C6A1-4947-8FE7-868FAC400124}" dt="2023-12-11T16:04:53.015" v="4156" actId="22"/>
          <ac:picMkLst>
            <pc:docMk/>
            <pc:sldMk cId="1463826559" sldId="308"/>
            <ac:picMk id="3" creationId="{EBA4E82D-DB9B-BD64-30AC-BAB85615AAC3}"/>
          </ac:picMkLst>
        </pc:picChg>
      </pc:sldChg>
      <pc:sldChg chg="new del">
        <pc:chgData name="TIÊU ÂN TUẤN" userId="b089662f-897b-40f8-a2d6-bb70f0850552" providerId="ADAL" clId="{3C33B75A-C6A1-4947-8FE7-868FAC400124}" dt="2023-12-11T16:09:22.811" v="4158" actId="680"/>
        <pc:sldMkLst>
          <pc:docMk/>
          <pc:sldMk cId="935430753" sldId="309"/>
        </pc:sldMkLst>
      </pc:sldChg>
      <pc:sldChg chg="addSp new mod">
        <pc:chgData name="TIÊU ÂN TUẤN" userId="b089662f-897b-40f8-a2d6-bb70f0850552" providerId="ADAL" clId="{3C33B75A-C6A1-4947-8FE7-868FAC400124}" dt="2023-12-11T16:09:30.639" v="4160" actId="22"/>
        <pc:sldMkLst>
          <pc:docMk/>
          <pc:sldMk cId="1319833941" sldId="309"/>
        </pc:sldMkLst>
        <pc:picChg chg="add">
          <ac:chgData name="TIÊU ÂN TUẤN" userId="b089662f-897b-40f8-a2d6-bb70f0850552" providerId="ADAL" clId="{3C33B75A-C6A1-4947-8FE7-868FAC400124}" dt="2023-12-11T16:09:30.639" v="4160" actId="22"/>
          <ac:picMkLst>
            <pc:docMk/>
            <pc:sldMk cId="1319833941" sldId="309"/>
            <ac:picMk id="3" creationId="{A9D32B7C-FB75-B4ED-24D5-59B619B7BCE6}"/>
          </ac:picMkLst>
        </pc:picChg>
      </pc:sldChg>
      <pc:sldChg chg="addSp new mod">
        <pc:chgData name="TIÊU ÂN TUẤN" userId="b089662f-897b-40f8-a2d6-bb70f0850552" providerId="ADAL" clId="{3C33B75A-C6A1-4947-8FE7-868FAC400124}" dt="2023-12-11T16:09:44.504" v="4162" actId="22"/>
        <pc:sldMkLst>
          <pc:docMk/>
          <pc:sldMk cId="2857671638" sldId="310"/>
        </pc:sldMkLst>
        <pc:picChg chg="add">
          <ac:chgData name="TIÊU ÂN TUẤN" userId="b089662f-897b-40f8-a2d6-bb70f0850552" providerId="ADAL" clId="{3C33B75A-C6A1-4947-8FE7-868FAC400124}" dt="2023-12-11T16:09:44.504" v="4162" actId="22"/>
          <ac:picMkLst>
            <pc:docMk/>
            <pc:sldMk cId="2857671638" sldId="310"/>
            <ac:picMk id="3" creationId="{0746F266-484B-61D6-7CAF-7432E162D712}"/>
          </ac:picMkLst>
        </pc:picChg>
      </pc:sldChg>
      <pc:sldChg chg="addSp modSp new del mod">
        <pc:chgData name="TIÊU ÂN TUẤN" userId="b089662f-897b-40f8-a2d6-bb70f0850552" providerId="ADAL" clId="{3C33B75A-C6A1-4947-8FE7-868FAC400124}" dt="2023-12-11T16:10:22.654" v="4167" actId="47"/>
        <pc:sldMkLst>
          <pc:docMk/>
          <pc:sldMk cId="2238075382" sldId="311"/>
        </pc:sldMkLst>
        <pc:picChg chg="add mod">
          <ac:chgData name="TIÊU ÂN TUẤN" userId="b089662f-897b-40f8-a2d6-bb70f0850552" providerId="ADAL" clId="{3C33B75A-C6A1-4947-8FE7-868FAC400124}" dt="2023-12-11T16:10:17.879" v="4166" actId="1076"/>
          <ac:picMkLst>
            <pc:docMk/>
            <pc:sldMk cId="2238075382" sldId="311"/>
            <ac:picMk id="3" creationId="{469F0BB1-9969-F8FF-5760-6A23B867E012}"/>
          </ac:picMkLst>
        </pc:picChg>
      </pc:sldChg>
      <pc:sldChg chg="addSp new mod">
        <pc:chgData name="TIÊU ÂN TUẤN" userId="b089662f-897b-40f8-a2d6-bb70f0850552" providerId="ADAL" clId="{3C33B75A-C6A1-4947-8FE7-868FAC400124}" dt="2023-12-11T16:10:35.961" v="4169" actId="22"/>
        <pc:sldMkLst>
          <pc:docMk/>
          <pc:sldMk cId="2881907473" sldId="311"/>
        </pc:sldMkLst>
        <pc:picChg chg="add">
          <ac:chgData name="TIÊU ÂN TUẤN" userId="b089662f-897b-40f8-a2d6-bb70f0850552" providerId="ADAL" clId="{3C33B75A-C6A1-4947-8FE7-868FAC400124}" dt="2023-12-11T16:10:35.961" v="4169" actId="22"/>
          <ac:picMkLst>
            <pc:docMk/>
            <pc:sldMk cId="2881907473" sldId="311"/>
            <ac:picMk id="3" creationId="{30E9BD01-5B62-F479-517D-2F64170865CB}"/>
          </ac:picMkLst>
        </pc:picChg>
      </pc:sldChg>
      <pc:sldChg chg="addSp new mod">
        <pc:chgData name="TIÊU ÂN TUẤN" userId="b089662f-897b-40f8-a2d6-bb70f0850552" providerId="ADAL" clId="{3C33B75A-C6A1-4947-8FE7-868FAC400124}" dt="2023-12-11T16:11:36.343" v="4171" actId="22"/>
        <pc:sldMkLst>
          <pc:docMk/>
          <pc:sldMk cId="651667000" sldId="312"/>
        </pc:sldMkLst>
        <pc:picChg chg="add">
          <ac:chgData name="TIÊU ÂN TUẤN" userId="b089662f-897b-40f8-a2d6-bb70f0850552" providerId="ADAL" clId="{3C33B75A-C6A1-4947-8FE7-868FAC400124}" dt="2023-12-11T16:11:36.343" v="4171" actId="22"/>
          <ac:picMkLst>
            <pc:docMk/>
            <pc:sldMk cId="651667000" sldId="312"/>
            <ac:picMk id="3" creationId="{E979FB3E-2E5D-6D74-8720-9687824B5EC0}"/>
          </ac:picMkLst>
        </pc:picChg>
      </pc:sldChg>
      <pc:sldChg chg="addSp delSp modSp new mod modClrScheme chgLayout">
        <pc:chgData name="TIÊU ÂN TUẤN" userId="b089662f-897b-40f8-a2d6-bb70f0850552" providerId="ADAL" clId="{3C33B75A-C6A1-4947-8FE7-868FAC400124}" dt="2023-12-12T02:58:44.710" v="4526" actId="113"/>
        <pc:sldMkLst>
          <pc:docMk/>
          <pc:sldMk cId="3136585368" sldId="313"/>
        </pc:sldMkLst>
        <pc:spChg chg="add del mod">
          <ac:chgData name="TIÊU ÂN TUẤN" userId="b089662f-897b-40f8-a2d6-bb70f0850552" providerId="ADAL" clId="{3C33B75A-C6A1-4947-8FE7-868FAC400124}" dt="2023-12-12T02:25:00.924" v="4332" actId="478"/>
          <ac:spMkLst>
            <pc:docMk/>
            <pc:sldMk cId="3136585368" sldId="313"/>
            <ac:spMk id="2" creationId="{E612B94F-E0FD-301C-1E5C-F46B14FBF250}"/>
          </ac:spMkLst>
        </pc:spChg>
        <pc:spChg chg="add mod">
          <ac:chgData name="TIÊU ÂN TUẤN" userId="b089662f-897b-40f8-a2d6-bb70f0850552" providerId="ADAL" clId="{3C33B75A-C6A1-4947-8FE7-868FAC400124}" dt="2023-12-12T02:58:44.710" v="4526" actId="113"/>
          <ac:spMkLst>
            <pc:docMk/>
            <pc:sldMk cId="3136585368" sldId="313"/>
            <ac:spMk id="3" creationId="{E3A65A1E-F1CD-363D-CBE0-D1E4EDF494F5}"/>
          </ac:spMkLst>
        </pc:spChg>
        <pc:spChg chg="add mod">
          <ac:chgData name="TIÊU ÂN TUẤN" userId="b089662f-897b-40f8-a2d6-bb70f0850552" providerId="ADAL" clId="{3C33B75A-C6A1-4947-8FE7-868FAC400124}" dt="2023-12-12T02:25:18.424" v="4373" actId="20577"/>
          <ac:spMkLst>
            <pc:docMk/>
            <pc:sldMk cId="3136585368" sldId="313"/>
            <ac:spMk id="4" creationId="{3BD5A243-6D10-A26C-112C-45FDA6A78409}"/>
          </ac:spMkLst>
        </pc:spChg>
        <pc:spChg chg="mod">
          <ac:chgData name="TIÊU ÂN TUẤN" userId="b089662f-897b-40f8-a2d6-bb70f0850552" providerId="ADAL" clId="{3C33B75A-C6A1-4947-8FE7-868FAC400124}" dt="2023-12-12T02:29:40.448" v="4381"/>
          <ac:spMkLst>
            <pc:docMk/>
            <pc:sldMk cId="3136585368" sldId="313"/>
            <ac:spMk id="5" creationId="{5FA8C4BA-DF0A-BDCD-10F9-DB7E7E88CFED}"/>
          </ac:spMkLst>
        </pc:spChg>
        <pc:spChg chg="mod">
          <ac:chgData name="TIÊU ÂN TUẤN" userId="b089662f-897b-40f8-a2d6-bb70f0850552" providerId="ADAL" clId="{3C33B75A-C6A1-4947-8FE7-868FAC400124}" dt="2023-12-12T02:29:40.448" v="4381"/>
          <ac:spMkLst>
            <pc:docMk/>
            <pc:sldMk cId="3136585368" sldId="313"/>
            <ac:spMk id="6" creationId="{C5EEBD0B-3DB2-E44B-9DC4-2A464ACF2856}"/>
          </ac:spMkLst>
        </pc:spChg>
      </pc:sldChg>
      <pc:sldMasterChg chg="setBg modSldLayout">
        <pc:chgData name="TIÊU ÂN TUẤN" userId="b089662f-897b-40f8-a2d6-bb70f0850552" providerId="ADAL" clId="{3C33B75A-C6A1-4947-8FE7-868FAC400124}" dt="2023-12-12T02:57:13.476" v="4504" actId="122"/>
        <pc:sldMasterMkLst>
          <pc:docMk/>
          <pc:sldMasterMk cId="3071924585" sldId="2147483677"/>
        </pc:sldMasterMkLst>
        <pc:sldLayoutChg chg="addSp delSp modSp mod setBg">
          <pc:chgData name="TIÊU ÂN TUẤN" userId="b089662f-897b-40f8-a2d6-bb70f0850552" providerId="ADAL" clId="{3C33B75A-C6A1-4947-8FE7-868FAC400124}" dt="2023-12-12T02:57:13.476" v="4504" actId="122"/>
          <pc:sldLayoutMkLst>
            <pc:docMk/>
            <pc:sldMasterMk cId="3071924585" sldId="2147483677"/>
            <pc:sldLayoutMk cId="641965670" sldId="2147483678"/>
          </pc:sldLayoutMkLst>
          <pc:spChg chg="del">
            <ac:chgData name="TIÊU ÂN TUẤN" userId="b089662f-897b-40f8-a2d6-bb70f0850552" providerId="ADAL" clId="{3C33B75A-C6A1-4947-8FE7-868FAC400124}" dt="2023-12-12T02:29:42.703" v="4383"/>
            <ac:spMkLst>
              <pc:docMk/>
              <pc:sldMasterMk cId="3071924585" sldId="2147483677"/>
              <pc:sldLayoutMk cId="641965670" sldId="2147483678"/>
              <ac:spMk id="2" creationId="{8DFDADE0-CC55-9DF0-6CD0-CDBFDD7A28D4}"/>
            </ac:spMkLst>
          </pc:spChg>
          <pc:spChg chg="mod">
            <ac:chgData name="TIÊU ÂN TUẤN" userId="b089662f-897b-40f8-a2d6-bb70f0850552" providerId="ADAL" clId="{3C33B75A-C6A1-4947-8FE7-868FAC400124}" dt="2023-12-12T02:56:59.759" v="4503" actId="1076"/>
            <ac:spMkLst>
              <pc:docMk/>
              <pc:sldMasterMk cId="3071924585" sldId="2147483677"/>
              <pc:sldLayoutMk cId="641965670" sldId="2147483678"/>
              <ac:spMk id="3" creationId="{E1D62CF2-7833-AA23-F8B7-9362CEF348D0}"/>
            </ac:spMkLst>
          </pc:spChg>
          <pc:spChg chg="del">
            <ac:chgData name="TIÊU ÂN TUẤN" userId="b089662f-897b-40f8-a2d6-bb70f0850552" providerId="ADAL" clId="{3C33B75A-C6A1-4947-8FE7-868FAC400124}" dt="2023-12-12T02:29:40.448" v="4381"/>
            <ac:spMkLst>
              <pc:docMk/>
              <pc:sldMasterMk cId="3071924585" sldId="2147483677"/>
              <pc:sldLayoutMk cId="641965670" sldId="2147483678"/>
              <ac:spMk id="4" creationId="{0A0B4B6F-578F-216B-607D-94540D8E2BA8}"/>
            </ac:spMkLst>
          </pc:spChg>
          <pc:spChg chg="del mod">
            <ac:chgData name="TIÊU ÂN TUẤN" userId="b089662f-897b-40f8-a2d6-bb70f0850552" providerId="ADAL" clId="{3C33B75A-C6A1-4947-8FE7-868FAC400124}" dt="2023-12-12T02:29:40.448" v="4381"/>
            <ac:spMkLst>
              <pc:docMk/>
              <pc:sldMasterMk cId="3071924585" sldId="2147483677"/>
              <pc:sldLayoutMk cId="641965670" sldId="2147483678"/>
              <ac:spMk id="5" creationId="{8258C191-C61B-882D-EBB7-A9C7301AB35D}"/>
            </ac:spMkLst>
          </pc:spChg>
          <pc:spChg chg="del">
            <ac:chgData name="TIÊU ÂN TUẤN" userId="b089662f-897b-40f8-a2d6-bb70f0850552" providerId="ADAL" clId="{3C33B75A-C6A1-4947-8FE7-868FAC400124}" dt="2023-12-12T02:29:40.448" v="4381"/>
            <ac:spMkLst>
              <pc:docMk/>
              <pc:sldMasterMk cId="3071924585" sldId="2147483677"/>
              <pc:sldLayoutMk cId="641965670" sldId="2147483678"/>
              <ac:spMk id="6" creationId="{552214A4-7B95-06CA-E12A-7331D6595582}"/>
            </ac:spMkLst>
          </pc:spChg>
          <pc:spChg chg="add del mod">
            <ac:chgData name="TIÊU ÂN TUẤN" userId="b089662f-897b-40f8-a2d6-bb70f0850552" providerId="ADAL" clId="{3C33B75A-C6A1-4947-8FE7-868FAC400124}" dt="2023-12-12T02:30:22.023" v="4501" actId="478"/>
            <ac:spMkLst>
              <pc:docMk/>
              <pc:sldMasterMk cId="3071924585" sldId="2147483677"/>
              <pc:sldLayoutMk cId="641965670" sldId="2147483678"/>
              <ac:spMk id="7" creationId="{BA0AB303-A6F7-D27E-7242-4EC99A5D1AF8}"/>
            </ac:spMkLst>
          </pc:spChg>
          <pc:spChg chg="add mod">
            <ac:chgData name="TIÊU ÂN TUẤN" userId="b089662f-897b-40f8-a2d6-bb70f0850552" providerId="ADAL" clId="{3C33B75A-C6A1-4947-8FE7-868FAC400124}" dt="2023-12-12T02:30:21.223" v="4500" actId="1037"/>
            <ac:spMkLst>
              <pc:docMk/>
              <pc:sldMasterMk cId="3071924585" sldId="2147483677"/>
              <pc:sldLayoutMk cId="641965670" sldId="2147483678"/>
              <ac:spMk id="8" creationId="{7D296317-2867-10EF-F81F-1E956E19A595}"/>
            </ac:spMkLst>
          </pc:spChg>
          <pc:spChg chg="add mod">
            <ac:chgData name="TIÊU ÂN TUẤN" userId="b089662f-897b-40f8-a2d6-bb70f0850552" providerId="ADAL" clId="{3C33B75A-C6A1-4947-8FE7-868FAC400124}" dt="2023-12-12T02:29:41.053" v="4382"/>
            <ac:spMkLst>
              <pc:docMk/>
              <pc:sldMasterMk cId="3071924585" sldId="2147483677"/>
              <pc:sldLayoutMk cId="641965670" sldId="2147483678"/>
              <ac:spMk id="9" creationId="{01341350-1B17-ED0F-81F1-BB519CAB50CF}"/>
            </ac:spMkLst>
          </pc:spChg>
          <pc:spChg chg="add mod">
            <ac:chgData name="TIÊU ÂN TUẤN" userId="b089662f-897b-40f8-a2d6-bb70f0850552" providerId="ADAL" clId="{3C33B75A-C6A1-4947-8FE7-868FAC400124}" dt="2023-12-12T02:57:13.476" v="4504" actId="122"/>
            <ac:spMkLst>
              <pc:docMk/>
              <pc:sldMasterMk cId="3071924585" sldId="2147483677"/>
              <pc:sldLayoutMk cId="641965670" sldId="2147483678"/>
              <ac:spMk id="10" creationId="{9CE07FDF-988E-9734-69D4-ADF73E775640}"/>
            </ac:spMkLst>
          </pc:spChg>
        </pc:sldLayoutChg>
        <pc:sldLayoutChg chg="setBg">
          <pc:chgData name="TIÊU ÂN TUẤN" userId="b089662f-897b-40f8-a2d6-bb70f0850552" providerId="ADAL" clId="{3C33B75A-C6A1-4947-8FE7-868FAC400124}" dt="2023-12-11T14:45:56.421" v="3161"/>
          <pc:sldLayoutMkLst>
            <pc:docMk/>
            <pc:sldMasterMk cId="3071924585" sldId="2147483677"/>
            <pc:sldLayoutMk cId="3006268369" sldId="2147483679"/>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2952560344" sldId="2147483680"/>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1967568774" sldId="2147483681"/>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644949331" sldId="2147483682"/>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611472472" sldId="2147483683"/>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1484578993" sldId="2147483684"/>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939996000" sldId="2147483685"/>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3481295223" sldId="2147483686"/>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1812679662" sldId="2147483687"/>
          </pc:sldLayoutMkLst>
        </pc:sldLayoutChg>
        <pc:sldLayoutChg chg="setBg">
          <pc:chgData name="TIÊU ÂN TUẤN" userId="b089662f-897b-40f8-a2d6-bb70f0850552" providerId="ADAL" clId="{3C33B75A-C6A1-4947-8FE7-868FAC400124}" dt="2023-12-11T14:45:56.421" v="3161"/>
          <pc:sldLayoutMkLst>
            <pc:docMk/>
            <pc:sldMasterMk cId="3071924585" sldId="2147483677"/>
            <pc:sldLayoutMk cId="4257333561" sldId="214748368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69CA1-DE20-4E81-9BA5-37957338B2E8}" type="doc">
      <dgm:prSet loTypeId="urn:microsoft.com/office/officeart/2005/8/layout/process1" loCatId="process" qsTypeId="urn:microsoft.com/office/officeart/2005/8/quickstyle/simple1" qsCatId="simple" csTypeId="urn:microsoft.com/office/officeart/2005/8/colors/accent1_2" csCatId="accent1" phldr="1"/>
      <dgm:spPr/>
    </dgm:pt>
    <dgm:pt modelId="{59BCDE9D-1D91-4135-BA9B-6652F3376236}">
      <dgm:prSet phldrT="[Text]"/>
      <dgm:spPr/>
      <dgm:t>
        <a:bodyPr/>
        <a:lstStyle/>
        <a:p>
          <a:r>
            <a:rPr lang="en-US" dirty="0"/>
            <a:t>Cung </a:t>
          </a:r>
          <a:r>
            <a:rPr lang="en-US" dirty="0" err="1"/>
            <a:t>cấp</a:t>
          </a:r>
          <a:r>
            <a:rPr lang="en-US" dirty="0"/>
            <a:t> 1 câu hỏi (q)</a:t>
          </a:r>
        </a:p>
      </dgm:t>
    </dgm:pt>
    <dgm:pt modelId="{72A2D187-6486-46CF-97FE-44CC1E931F8E}" type="parTrans" cxnId="{6C64717F-30B5-4F80-9A9C-AE2C8E080E2C}">
      <dgm:prSet/>
      <dgm:spPr/>
      <dgm:t>
        <a:bodyPr/>
        <a:lstStyle/>
        <a:p>
          <a:endParaRPr lang="en-US"/>
        </a:p>
      </dgm:t>
    </dgm:pt>
    <dgm:pt modelId="{D86EBBEF-8E8A-4DF8-817F-4003157A5F2C}" type="sibTrans" cxnId="{6C64717F-30B5-4F80-9A9C-AE2C8E080E2C}">
      <dgm:prSet/>
      <dgm:spPr/>
      <dgm:t>
        <a:bodyPr/>
        <a:lstStyle/>
        <a:p>
          <a:endParaRPr lang="en-US"/>
        </a:p>
      </dgm:t>
    </dgm:pt>
    <dgm:pt modelId="{6ED33C60-D1F2-4D9A-8F27-5E33F6B3FDB6}">
      <dgm:prSet phldrT="[Text]"/>
      <dgm:spPr/>
      <dgm:t>
        <a:bodyPr/>
        <a:lstStyle/>
        <a:p>
          <a:r>
            <a:rPr lang="en-US" dirty="0" err="1"/>
            <a:t>Dùng</a:t>
          </a:r>
          <a:r>
            <a:rPr lang="en-US" dirty="0"/>
            <a:t> q </a:t>
          </a:r>
          <a:r>
            <a:rPr lang="en-US" dirty="0" err="1"/>
            <a:t>để</a:t>
          </a:r>
          <a:r>
            <a:rPr lang="en-US" dirty="0"/>
            <a:t> </a:t>
          </a:r>
          <a:r>
            <a:rPr lang="en-US" dirty="0" err="1"/>
            <a:t>truy</a:t>
          </a:r>
          <a:r>
            <a:rPr lang="en-US" dirty="0"/>
            <a:t> vấn trên </a:t>
          </a:r>
          <a:r>
            <a:rPr lang="en-US" dirty="0" err="1"/>
            <a:t>công</a:t>
          </a:r>
          <a:r>
            <a:rPr lang="en-US" dirty="0"/>
            <a:t> </a:t>
          </a:r>
          <a:r>
            <a:rPr lang="en-US" dirty="0" err="1"/>
            <a:t>cụ</a:t>
          </a:r>
          <a:r>
            <a:rPr lang="en-US" dirty="0"/>
            <a:t> </a:t>
          </a:r>
          <a:r>
            <a:rPr lang="en-US" dirty="0" err="1"/>
            <a:t>tìm</a:t>
          </a:r>
          <a:r>
            <a:rPr lang="en-US" dirty="0"/>
            <a:t> </a:t>
          </a:r>
          <a:r>
            <a:rPr lang="en-US" dirty="0" err="1"/>
            <a:t>kiếm</a:t>
          </a:r>
          <a:endParaRPr lang="en-US" dirty="0"/>
        </a:p>
      </dgm:t>
    </dgm:pt>
    <dgm:pt modelId="{6AB184AD-BA88-40BA-BC35-DDEA68621482}" type="parTrans" cxnId="{499D0E51-DACB-4E19-819E-B9FBF66761F7}">
      <dgm:prSet/>
      <dgm:spPr/>
      <dgm:t>
        <a:bodyPr/>
        <a:lstStyle/>
        <a:p>
          <a:endParaRPr lang="en-US"/>
        </a:p>
      </dgm:t>
    </dgm:pt>
    <dgm:pt modelId="{192120CD-FC58-434D-ACEA-BE8F581DD872}" type="sibTrans" cxnId="{499D0E51-DACB-4E19-819E-B9FBF66761F7}">
      <dgm:prSet/>
      <dgm:spPr/>
      <dgm:t>
        <a:bodyPr/>
        <a:lstStyle/>
        <a:p>
          <a:endParaRPr lang="en-US"/>
        </a:p>
      </dgm:t>
    </dgm:pt>
    <dgm:pt modelId="{B862449C-3174-4F11-8B42-002E29DD8733}">
      <dgm:prSet phldrT="[Text]"/>
      <dgm:spPr/>
      <dgm:t>
        <a:bodyPr/>
        <a:lstStyle/>
        <a:p>
          <a:r>
            <a:rPr lang="en-US" dirty="0"/>
            <a:t>Thu </a:t>
          </a:r>
          <a:r>
            <a:rPr lang="en-US" dirty="0" err="1"/>
            <a:t>thập</a:t>
          </a:r>
          <a:r>
            <a:rPr lang="en-US" dirty="0"/>
            <a:t> </a:t>
          </a:r>
          <a:r>
            <a:rPr lang="en-US" dirty="0" err="1"/>
            <a:t>các</a:t>
          </a:r>
          <a:r>
            <a:rPr lang="en-US" dirty="0"/>
            <a:t> bằng </a:t>
          </a:r>
          <a:r>
            <a:rPr lang="en-US" dirty="0" err="1"/>
            <a:t>chứng</a:t>
          </a:r>
          <a:r>
            <a:rPr lang="en-US" dirty="0"/>
            <a:t> </a:t>
          </a:r>
          <a:r>
            <a:rPr lang="en-US" dirty="0" err="1"/>
            <a:t>và</a:t>
          </a:r>
          <a:r>
            <a:rPr lang="en-US" dirty="0"/>
            <a:t> </a:t>
          </a:r>
          <a:r>
            <a:rPr lang="en-US" dirty="0" err="1"/>
            <a:t>đưa</a:t>
          </a:r>
          <a:r>
            <a:rPr lang="en-US" dirty="0"/>
            <a:t> </a:t>
          </a:r>
          <a:r>
            <a:rPr lang="en-US" dirty="0" err="1"/>
            <a:t>về</a:t>
          </a:r>
          <a:r>
            <a:rPr lang="en-US" dirty="0"/>
            <a:t> 1 định </a:t>
          </a:r>
          <a:r>
            <a:rPr lang="en-US" dirty="0" err="1"/>
            <a:t>dạng</a:t>
          </a:r>
          <a:r>
            <a:rPr lang="en-US" dirty="0"/>
            <a:t> </a:t>
          </a:r>
          <a:r>
            <a:rPr lang="en-US" dirty="0" err="1"/>
            <a:t>chung</a:t>
          </a:r>
          <a:endParaRPr lang="en-US" dirty="0"/>
        </a:p>
      </dgm:t>
    </dgm:pt>
    <dgm:pt modelId="{17A74ABD-EB6F-41F8-AB12-1501F304B6A6}" type="parTrans" cxnId="{E5D71A6B-DAEF-435B-A805-E68765C5A13E}">
      <dgm:prSet/>
      <dgm:spPr/>
      <dgm:t>
        <a:bodyPr/>
        <a:lstStyle/>
        <a:p>
          <a:endParaRPr lang="en-US"/>
        </a:p>
      </dgm:t>
    </dgm:pt>
    <dgm:pt modelId="{FA2FE994-349D-4BF6-ABC5-B23D56CBEBC3}" type="sibTrans" cxnId="{E5D71A6B-DAEF-435B-A805-E68765C5A13E}">
      <dgm:prSet/>
      <dgm:spPr/>
      <dgm:t>
        <a:bodyPr/>
        <a:lstStyle/>
        <a:p>
          <a:endParaRPr lang="en-US"/>
        </a:p>
      </dgm:t>
    </dgm:pt>
    <dgm:pt modelId="{B3DBBE24-C1BC-4B4C-928E-4B4BF332C109}">
      <dgm:prSet/>
      <dgm:spPr/>
      <dgm:t>
        <a:bodyPr/>
        <a:lstStyle/>
        <a:p>
          <a:r>
            <a:rPr lang="en-US" dirty="0" err="1"/>
            <a:t>Sắp</a:t>
          </a:r>
          <a:r>
            <a:rPr lang="en-US" dirty="0"/>
            <a:t> </a:t>
          </a:r>
          <a:r>
            <a:rPr lang="en-US" dirty="0" err="1"/>
            <a:t>xếp</a:t>
          </a:r>
          <a:r>
            <a:rPr lang="en-US" dirty="0"/>
            <a:t> </a:t>
          </a:r>
          <a:r>
            <a:rPr lang="en-US" dirty="0" err="1"/>
            <a:t>các</a:t>
          </a:r>
          <a:r>
            <a:rPr lang="en-US" dirty="0"/>
            <a:t> bằng </a:t>
          </a:r>
          <a:r>
            <a:rPr lang="en-US" dirty="0" err="1"/>
            <a:t>chứng</a:t>
          </a:r>
          <a:r>
            <a:rPr lang="en-US" dirty="0"/>
            <a:t> </a:t>
          </a:r>
          <a:r>
            <a:rPr lang="en-US" dirty="0" err="1"/>
            <a:t>từ</a:t>
          </a:r>
          <a:r>
            <a:rPr lang="en-US" dirty="0"/>
            <a:t> </a:t>
          </a:r>
          <a:r>
            <a:rPr lang="en-US" dirty="0" err="1"/>
            <a:t>cũ</a:t>
          </a:r>
          <a:r>
            <a:rPr lang="en-US" dirty="0"/>
            <a:t> </a:t>
          </a:r>
          <a:r>
            <a:rPr lang="en-US" dirty="0" err="1"/>
            <a:t>nhất</a:t>
          </a:r>
          <a:r>
            <a:rPr lang="en-US" dirty="0"/>
            <a:t> tới mới </a:t>
          </a:r>
          <a:r>
            <a:rPr lang="en-US" dirty="0" err="1"/>
            <a:t>nhất</a:t>
          </a:r>
          <a:r>
            <a:rPr lang="en-US" dirty="0"/>
            <a:t> (</a:t>
          </a:r>
          <a:r>
            <a:rPr lang="en-US" dirty="0" err="1"/>
            <a:t>theo</a:t>
          </a:r>
          <a:r>
            <a:rPr lang="en-US" dirty="0"/>
            <a:t> </a:t>
          </a:r>
          <a:r>
            <a:rPr lang="en-US" dirty="0" err="1"/>
            <a:t>thời</a:t>
          </a:r>
          <a:r>
            <a:rPr lang="en-US" dirty="0"/>
            <a:t> </a:t>
          </a:r>
          <a:r>
            <a:rPr lang="en-US" dirty="0" err="1"/>
            <a:t>gian</a:t>
          </a:r>
          <a:r>
            <a:rPr lang="en-US" dirty="0"/>
            <a:t>)</a:t>
          </a:r>
        </a:p>
      </dgm:t>
    </dgm:pt>
    <dgm:pt modelId="{4B872A38-3AA2-4E86-A5D4-49D3CC8B9C48}" type="parTrans" cxnId="{82F78BE4-2816-4496-BEB5-81FD7F1742E9}">
      <dgm:prSet/>
      <dgm:spPr/>
      <dgm:t>
        <a:bodyPr/>
        <a:lstStyle/>
        <a:p>
          <a:endParaRPr lang="en-US"/>
        </a:p>
      </dgm:t>
    </dgm:pt>
    <dgm:pt modelId="{9AB37E90-3785-4909-A4D0-D6921B3B02DC}" type="sibTrans" cxnId="{82F78BE4-2816-4496-BEB5-81FD7F1742E9}">
      <dgm:prSet/>
      <dgm:spPr/>
      <dgm:t>
        <a:bodyPr/>
        <a:lstStyle/>
        <a:p>
          <a:endParaRPr lang="en-US"/>
        </a:p>
      </dgm:t>
    </dgm:pt>
    <dgm:pt modelId="{22424FB1-7C9E-4311-915D-918E395D1DEC}" type="pres">
      <dgm:prSet presAssocID="{4FE69CA1-DE20-4E81-9BA5-37957338B2E8}" presName="Name0" presStyleCnt="0">
        <dgm:presLayoutVars>
          <dgm:dir/>
          <dgm:resizeHandles val="exact"/>
        </dgm:presLayoutVars>
      </dgm:prSet>
      <dgm:spPr/>
    </dgm:pt>
    <dgm:pt modelId="{F4543C7B-186A-4B71-B397-F3ED75FC3066}" type="pres">
      <dgm:prSet presAssocID="{59BCDE9D-1D91-4135-BA9B-6652F3376236}" presName="node" presStyleLbl="node1" presStyleIdx="0" presStyleCnt="4">
        <dgm:presLayoutVars>
          <dgm:bulletEnabled val="1"/>
        </dgm:presLayoutVars>
      </dgm:prSet>
      <dgm:spPr/>
    </dgm:pt>
    <dgm:pt modelId="{0D8B8D09-4CFF-4FB6-9A7C-0F3BBB15F6F7}" type="pres">
      <dgm:prSet presAssocID="{D86EBBEF-8E8A-4DF8-817F-4003157A5F2C}" presName="sibTrans" presStyleLbl="sibTrans2D1" presStyleIdx="0" presStyleCnt="3"/>
      <dgm:spPr/>
    </dgm:pt>
    <dgm:pt modelId="{F92C1FE3-0780-4A33-B1C6-063BA32BCF81}" type="pres">
      <dgm:prSet presAssocID="{D86EBBEF-8E8A-4DF8-817F-4003157A5F2C}" presName="connectorText" presStyleLbl="sibTrans2D1" presStyleIdx="0" presStyleCnt="3"/>
      <dgm:spPr/>
    </dgm:pt>
    <dgm:pt modelId="{3B104250-2657-4F08-80A4-916DBE3EA1A0}" type="pres">
      <dgm:prSet presAssocID="{6ED33C60-D1F2-4D9A-8F27-5E33F6B3FDB6}" presName="node" presStyleLbl="node1" presStyleIdx="1" presStyleCnt="4">
        <dgm:presLayoutVars>
          <dgm:bulletEnabled val="1"/>
        </dgm:presLayoutVars>
      </dgm:prSet>
      <dgm:spPr/>
    </dgm:pt>
    <dgm:pt modelId="{FB080900-B920-49D6-925B-C58B31084AB8}" type="pres">
      <dgm:prSet presAssocID="{192120CD-FC58-434D-ACEA-BE8F581DD872}" presName="sibTrans" presStyleLbl="sibTrans2D1" presStyleIdx="1" presStyleCnt="3"/>
      <dgm:spPr/>
    </dgm:pt>
    <dgm:pt modelId="{33211ECB-A7ED-484B-82E6-4CAA952D32E5}" type="pres">
      <dgm:prSet presAssocID="{192120CD-FC58-434D-ACEA-BE8F581DD872}" presName="connectorText" presStyleLbl="sibTrans2D1" presStyleIdx="1" presStyleCnt="3"/>
      <dgm:spPr/>
    </dgm:pt>
    <dgm:pt modelId="{5CEC0DED-A4C1-418C-8EB9-B9C76273B9A5}" type="pres">
      <dgm:prSet presAssocID="{B862449C-3174-4F11-8B42-002E29DD8733}" presName="node" presStyleLbl="node1" presStyleIdx="2" presStyleCnt="4">
        <dgm:presLayoutVars>
          <dgm:bulletEnabled val="1"/>
        </dgm:presLayoutVars>
      </dgm:prSet>
      <dgm:spPr/>
    </dgm:pt>
    <dgm:pt modelId="{A4DB5AFD-0824-4C01-AEDD-7ADC78E68F6B}" type="pres">
      <dgm:prSet presAssocID="{FA2FE994-349D-4BF6-ABC5-B23D56CBEBC3}" presName="sibTrans" presStyleLbl="sibTrans2D1" presStyleIdx="2" presStyleCnt="3"/>
      <dgm:spPr/>
    </dgm:pt>
    <dgm:pt modelId="{25EE3D10-FF8B-4ECF-8C46-B3882CBE7F70}" type="pres">
      <dgm:prSet presAssocID="{FA2FE994-349D-4BF6-ABC5-B23D56CBEBC3}" presName="connectorText" presStyleLbl="sibTrans2D1" presStyleIdx="2" presStyleCnt="3"/>
      <dgm:spPr/>
    </dgm:pt>
    <dgm:pt modelId="{E60227D0-0A00-4894-9DC9-AE845C7C86D5}" type="pres">
      <dgm:prSet presAssocID="{B3DBBE24-C1BC-4B4C-928E-4B4BF332C109}" presName="node" presStyleLbl="node1" presStyleIdx="3" presStyleCnt="4">
        <dgm:presLayoutVars>
          <dgm:bulletEnabled val="1"/>
        </dgm:presLayoutVars>
      </dgm:prSet>
      <dgm:spPr/>
    </dgm:pt>
  </dgm:ptLst>
  <dgm:cxnLst>
    <dgm:cxn modelId="{BAEE9E1A-90BB-4958-8F60-F680282343A5}" type="presOf" srcId="{59BCDE9D-1D91-4135-BA9B-6652F3376236}" destId="{F4543C7B-186A-4B71-B397-F3ED75FC3066}" srcOrd="0" destOrd="0" presId="urn:microsoft.com/office/officeart/2005/8/layout/process1"/>
    <dgm:cxn modelId="{7D061863-F9F5-4BF6-A166-5D7A7C87E986}" type="presOf" srcId="{6ED33C60-D1F2-4D9A-8F27-5E33F6B3FDB6}" destId="{3B104250-2657-4F08-80A4-916DBE3EA1A0}" srcOrd="0" destOrd="0" presId="urn:microsoft.com/office/officeart/2005/8/layout/process1"/>
    <dgm:cxn modelId="{532D0044-F741-4124-88F5-1D5222CF09AF}" type="presOf" srcId="{192120CD-FC58-434D-ACEA-BE8F581DD872}" destId="{FB080900-B920-49D6-925B-C58B31084AB8}" srcOrd="0" destOrd="0" presId="urn:microsoft.com/office/officeart/2005/8/layout/process1"/>
    <dgm:cxn modelId="{67744D48-D8D8-4C9E-8397-3587C6217AD3}" type="presOf" srcId="{FA2FE994-349D-4BF6-ABC5-B23D56CBEBC3}" destId="{A4DB5AFD-0824-4C01-AEDD-7ADC78E68F6B}" srcOrd="0" destOrd="0" presId="urn:microsoft.com/office/officeart/2005/8/layout/process1"/>
    <dgm:cxn modelId="{978C586A-D72E-4CE9-BFA2-67969DB817BC}" type="presOf" srcId="{D86EBBEF-8E8A-4DF8-817F-4003157A5F2C}" destId="{F92C1FE3-0780-4A33-B1C6-063BA32BCF81}" srcOrd="1" destOrd="0" presId="urn:microsoft.com/office/officeart/2005/8/layout/process1"/>
    <dgm:cxn modelId="{E5D71A6B-DAEF-435B-A805-E68765C5A13E}" srcId="{4FE69CA1-DE20-4E81-9BA5-37957338B2E8}" destId="{B862449C-3174-4F11-8B42-002E29DD8733}" srcOrd="2" destOrd="0" parTransId="{17A74ABD-EB6F-41F8-AB12-1501F304B6A6}" sibTransId="{FA2FE994-349D-4BF6-ABC5-B23D56CBEBC3}"/>
    <dgm:cxn modelId="{2C62E76D-E381-4336-A016-6251CEB7A668}" type="presOf" srcId="{4FE69CA1-DE20-4E81-9BA5-37957338B2E8}" destId="{22424FB1-7C9E-4311-915D-918E395D1DEC}" srcOrd="0" destOrd="0" presId="urn:microsoft.com/office/officeart/2005/8/layout/process1"/>
    <dgm:cxn modelId="{499D0E51-DACB-4E19-819E-B9FBF66761F7}" srcId="{4FE69CA1-DE20-4E81-9BA5-37957338B2E8}" destId="{6ED33C60-D1F2-4D9A-8F27-5E33F6B3FDB6}" srcOrd="1" destOrd="0" parTransId="{6AB184AD-BA88-40BA-BC35-DDEA68621482}" sibTransId="{192120CD-FC58-434D-ACEA-BE8F581DD872}"/>
    <dgm:cxn modelId="{A6A70352-E1A1-4095-BA5E-E2E7D901726B}" type="presOf" srcId="{B3DBBE24-C1BC-4B4C-928E-4B4BF332C109}" destId="{E60227D0-0A00-4894-9DC9-AE845C7C86D5}" srcOrd="0" destOrd="0" presId="urn:microsoft.com/office/officeart/2005/8/layout/process1"/>
    <dgm:cxn modelId="{AD4CA45A-50D8-4F83-9612-D52828B0CF2A}" type="presOf" srcId="{FA2FE994-349D-4BF6-ABC5-B23D56CBEBC3}" destId="{25EE3D10-FF8B-4ECF-8C46-B3882CBE7F70}" srcOrd="1" destOrd="0" presId="urn:microsoft.com/office/officeart/2005/8/layout/process1"/>
    <dgm:cxn modelId="{6C64717F-30B5-4F80-9A9C-AE2C8E080E2C}" srcId="{4FE69CA1-DE20-4E81-9BA5-37957338B2E8}" destId="{59BCDE9D-1D91-4135-BA9B-6652F3376236}" srcOrd="0" destOrd="0" parTransId="{72A2D187-6486-46CF-97FE-44CC1E931F8E}" sibTransId="{D86EBBEF-8E8A-4DF8-817F-4003157A5F2C}"/>
    <dgm:cxn modelId="{5F5DDCAC-6893-414D-971E-E267D5FBDABB}" type="presOf" srcId="{192120CD-FC58-434D-ACEA-BE8F581DD872}" destId="{33211ECB-A7ED-484B-82E6-4CAA952D32E5}" srcOrd="1" destOrd="0" presId="urn:microsoft.com/office/officeart/2005/8/layout/process1"/>
    <dgm:cxn modelId="{A2B263BE-EF26-42AB-A4CF-7AD1776E58E9}" type="presOf" srcId="{D86EBBEF-8E8A-4DF8-817F-4003157A5F2C}" destId="{0D8B8D09-4CFF-4FB6-9A7C-0F3BBB15F6F7}" srcOrd="0" destOrd="0" presId="urn:microsoft.com/office/officeart/2005/8/layout/process1"/>
    <dgm:cxn modelId="{6D8C1CD9-789A-4083-B045-241B7AC0C6EB}" type="presOf" srcId="{B862449C-3174-4F11-8B42-002E29DD8733}" destId="{5CEC0DED-A4C1-418C-8EB9-B9C76273B9A5}" srcOrd="0" destOrd="0" presId="urn:microsoft.com/office/officeart/2005/8/layout/process1"/>
    <dgm:cxn modelId="{82F78BE4-2816-4496-BEB5-81FD7F1742E9}" srcId="{4FE69CA1-DE20-4E81-9BA5-37957338B2E8}" destId="{B3DBBE24-C1BC-4B4C-928E-4B4BF332C109}" srcOrd="3" destOrd="0" parTransId="{4B872A38-3AA2-4E86-A5D4-49D3CC8B9C48}" sibTransId="{9AB37E90-3785-4909-A4D0-D6921B3B02DC}"/>
    <dgm:cxn modelId="{9C275043-D9B7-492B-AEF0-A216CBD3E51C}" type="presParOf" srcId="{22424FB1-7C9E-4311-915D-918E395D1DEC}" destId="{F4543C7B-186A-4B71-B397-F3ED75FC3066}" srcOrd="0" destOrd="0" presId="urn:microsoft.com/office/officeart/2005/8/layout/process1"/>
    <dgm:cxn modelId="{036D6F17-17B2-490B-990A-68F7BE345F7B}" type="presParOf" srcId="{22424FB1-7C9E-4311-915D-918E395D1DEC}" destId="{0D8B8D09-4CFF-4FB6-9A7C-0F3BBB15F6F7}" srcOrd="1" destOrd="0" presId="urn:microsoft.com/office/officeart/2005/8/layout/process1"/>
    <dgm:cxn modelId="{FA1E0BAF-96AC-4417-969A-19CE8CCA1911}" type="presParOf" srcId="{0D8B8D09-4CFF-4FB6-9A7C-0F3BBB15F6F7}" destId="{F92C1FE3-0780-4A33-B1C6-063BA32BCF81}" srcOrd="0" destOrd="0" presId="urn:microsoft.com/office/officeart/2005/8/layout/process1"/>
    <dgm:cxn modelId="{14118F51-4389-429C-B1D7-7A46CA8D8A5C}" type="presParOf" srcId="{22424FB1-7C9E-4311-915D-918E395D1DEC}" destId="{3B104250-2657-4F08-80A4-916DBE3EA1A0}" srcOrd="2" destOrd="0" presId="urn:microsoft.com/office/officeart/2005/8/layout/process1"/>
    <dgm:cxn modelId="{EFDD549E-F4E9-481F-8AAD-3101DF22343C}" type="presParOf" srcId="{22424FB1-7C9E-4311-915D-918E395D1DEC}" destId="{FB080900-B920-49D6-925B-C58B31084AB8}" srcOrd="3" destOrd="0" presId="urn:microsoft.com/office/officeart/2005/8/layout/process1"/>
    <dgm:cxn modelId="{CE514650-0549-4EE1-AA7D-4BE5FCC73233}" type="presParOf" srcId="{FB080900-B920-49D6-925B-C58B31084AB8}" destId="{33211ECB-A7ED-484B-82E6-4CAA952D32E5}" srcOrd="0" destOrd="0" presId="urn:microsoft.com/office/officeart/2005/8/layout/process1"/>
    <dgm:cxn modelId="{9DF452C5-FBFA-4767-896F-F6C6F6147320}" type="presParOf" srcId="{22424FB1-7C9E-4311-915D-918E395D1DEC}" destId="{5CEC0DED-A4C1-418C-8EB9-B9C76273B9A5}" srcOrd="4" destOrd="0" presId="urn:microsoft.com/office/officeart/2005/8/layout/process1"/>
    <dgm:cxn modelId="{A65C283A-EAFE-4034-96E1-A6CEAEE747C6}" type="presParOf" srcId="{22424FB1-7C9E-4311-915D-918E395D1DEC}" destId="{A4DB5AFD-0824-4C01-AEDD-7ADC78E68F6B}" srcOrd="5" destOrd="0" presId="urn:microsoft.com/office/officeart/2005/8/layout/process1"/>
    <dgm:cxn modelId="{19290D7E-0937-44FA-B710-21FA66794289}" type="presParOf" srcId="{A4DB5AFD-0824-4C01-AEDD-7ADC78E68F6B}" destId="{25EE3D10-FF8B-4ECF-8C46-B3882CBE7F70}" srcOrd="0" destOrd="0" presId="urn:microsoft.com/office/officeart/2005/8/layout/process1"/>
    <dgm:cxn modelId="{4098DEFA-6888-4B25-B865-0E2124669692}" type="presParOf" srcId="{22424FB1-7C9E-4311-915D-918E395D1DEC}" destId="{E60227D0-0A00-4894-9DC9-AE845C7C86D5}"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43C7B-186A-4B71-B397-F3ED75FC3066}">
      <dsp:nvSpPr>
        <dsp:cNvPr id="0" name=""/>
        <dsp:cNvSpPr/>
      </dsp:nvSpPr>
      <dsp:spPr>
        <a:xfrm>
          <a:off x="5114" y="2753414"/>
          <a:ext cx="2236272" cy="1341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Cung </a:t>
          </a:r>
          <a:r>
            <a:rPr lang="en-US" sz="1900" kern="1200" dirty="0" err="1"/>
            <a:t>cấp</a:t>
          </a:r>
          <a:r>
            <a:rPr lang="en-US" sz="1900" kern="1200" dirty="0"/>
            <a:t> 1 câu hỏi (q)</a:t>
          </a:r>
        </a:p>
      </dsp:txBody>
      <dsp:txXfrm>
        <a:off x="44413" y="2792713"/>
        <a:ext cx="2157674" cy="1263165"/>
      </dsp:txXfrm>
    </dsp:sp>
    <dsp:sp modelId="{0D8B8D09-4CFF-4FB6-9A7C-0F3BBB15F6F7}">
      <dsp:nvSpPr>
        <dsp:cNvPr id="0" name=""/>
        <dsp:cNvSpPr/>
      </dsp:nvSpPr>
      <dsp:spPr>
        <a:xfrm>
          <a:off x="2465013" y="3146998"/>
          <a:ext cx="474089" cy="554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465013" y="3257917"/>
        <a:ext cx="331862" cy="332757"/>
      </dsp:txXfrm>
    </dsp:sp>
    <dsp:sp modelId="{3B104250-2657-4F08-80A4-916DBE3EA1A0}">
      <dsp:nvSpPr>
        <dsp:cNvPr id="0" name=""/>
        <dsp:cNvSpPr/>
      </dsp:nvSpPr>
      <dsp:spPr>
        <a:xfrm>
          <a:off x="3135895" y="2753414"/>
          <a:ext cx="2236272" cy="1341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Dùng</a:t>
          </a:r>
          <a:r>
            <a:rPr lang="en-US" sz="1900" kern="1200" dirty="0"/>
            <a:t> q </a:t>
          </a:r>
          <a:r>
            <a:rPr lang="en-US" sz="1900" kern="1200" dirty="0" err="1"/>
            <a:t>để</a:t>
          </a:r>
          <a:r>
            <a:rPr lang="en-US" sz="1900" kern="1200" dirty="0"/>
            <a:t> </a:t>
          </a:r>
          <a:r>
            <a:rPr lang="en-US" sz="1900" kern="1200" dirty="0" err="1"/>
            <a:t>truy</a:t>
          </a:r>
          <a:r>
            <a:rPr lang="en-US" sz="1900" kern="1200" dirty="0"/>
            <a:t> vấn trên </a:t>
          </a:r>
          <a:r>
            <a:rPr lang="en-US" sz="1900" kern="1200" dirty="0" err="1"/>
            <a:t>công</a:t>
          </a:r>
          <a:r>
            <a:rPr lang="en-US" sz="1900" kern="1200" dirty="0"/>
            <a:t> </a:t>
          </a:r>
          <a:r>
            <a:rPr lang="en-US" sz="1900" kern="1200" dirty="0" err="1"/>
            <a:t>cụ</a:t>
          </a:r>
          <a:r>
            <a:rPr lang="en-US" sz="1900" kern="1200" dirty="0"/>
            <a:t> </a:t>
          </a:r>
          <a:r>
            <a:rPr lang="en-US" sz="1900" kern="1200" dirty="0" err="1"/>
            <a:t>tìm</a:t>
          </a:r>
          <a:r>
            <a:rPr lang="en-US" sz="1900" kern="1200" dirty="0"/>
            <a:t> </a:t>
          </a:r>
          <a:r>
            <a:rPr lang="en-US" sz="1900" kern="1200" dirty="0" err="1"/>
            <a:t>kiếm</a:t>
          </a:r>
          <a:endParaRPr lang="en-US" sz="1900" kern="1200" dirty="0"/>
        </a:p>
      </dsp:txBody>
      <dsp:txXfrm>
        <a:off x="3175194" y="2792713"/>
        <a:ext cx="2157674" cy="1263165"/>
      </dsp:txXfrm>
    </dsp:sp>
    <dsp:sp modelId="{FB080900-B920-49D6-925B-C58B31084AB8}">
      <dsp:nvSpPr>
        <dsp:cNvPr id="0" name=""/>
        <dsp:cNvSpPr/>
      </dsp:nvSpPr>
      <dsp:spPr>
        <a:xfrm>
          <a:off x="5595794" y="3146998"/>
          <a:ext cx="474089" cy="554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595794" y="3257917"/>
        <a:ext cx="331862" cy="332757"/>
      </dsp:txXfrm>
    </dsp:sp>
    <dsp:sp modelId="{5CEC0DED-A4C1-418C-8EB9-B9C76273B9A5}">
      <dsp:nvSpPr>
        <dsp:cNvPr id="0" name=""/>
        <dsp:cNvSpPr/>
      </dsp:nvSpPr>
      <dsp:spPr>
        <a:xfrm>
          <a:off x="6266676" y="2753414"/>
          <a:ext cx="2236272" cy="1341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Thu </a:t>
          </a:r>
          <a:r>
            <a:rPr lang="en-US" sz="1900" kern="1200" dirty="0" err="1"/>
            <a:t>thập</a:t>
          </a:r>
          <a:r>
            <a:rPr lang="en-US" sz="1900" kern="1200" dirty="0"/>
            <a:t> </a:t>
          </a:r>
          <a:r>
            <a:rPr lang="en-US" sz="1900" kern="1200" dirty="0" err="1"/>
            <a:t>các</a:t>
          </a:r>
          <a:r>
            <a:rPr lang="en-US" sz="1900" kern="1200" dirty="0"/>
            <a:t> bằng </a:t>
          </a:r>
          <a:r>
            <a:rPr lang="en-US" sz="1900" kern="1200" dirty="0" err="1"/>
            <a:t>chứng</a:t>
          </a:r>
          <a:r>
            <a:rPr lang="en-US" sz="1900" kern="1200" dirty="0"/>
            <a:t> </a:t>
          </a:r>
          <a:r>
            <a:rPr lang="en-US" sz="1900" kern="1200" dirty="0" err="1"/>
            <a:t>và</a:t>
          </a:r>
          <a:r>
            <a:rPr lang="en-US" sz="1900" kern="1200" dirty="0"/>
            <a:t> </a:t>
          </a:r>
          <a:r>
            <a:rPr lang="en-US" sz="1900" kern="1200" dirty="0" err="1"/>
            <a:t>đưa</a:t>
          </a:r>
          <a:r>
            <a:rPr lang="en-US" sz="1900" kern="1200" dirty="0"/>
            <a:t> </a:t>
          </a:r>
          <a:r>
            <a:rPr lang="en-US" sz="1900" kern="1200" dirty="0" err="1"/>
            <a:t>về</a:t>
          </a:r>
          <a:r>
            <a:rPr lang="en-US" sz="1900" kern="1200" dirty="0"/>
            <a:t> 1 định </a:t>
          </a:r>
          <a:r>
            <a:rPr lang="en-US" sz="1900" kern="1200" dirty="0" err="1"/>
            <a:t>dạng</a:t>
          </a:r>
          <a:r>
            <a:rPr lang="en-US" sz="1900" kern="1200" dirty="0"/>
            <a:t> </a:t>
          </a:r>
          <a:r>
            <a:rPr lang="en-US" sz="1900" kern="1200" dirty="0" err="1"/>
            <a:t>chung</a:t>
          </a:r>
          <a:endParaRPr lang="en-US" sz="1900" kern="1200" dirty="0"/>
        </a:p>
      </dsp:txBody>
      <dsp:txXfrm>
        <a:off x="6305975" y="2792713"/>
        <a:ext cx="2157674" cy="1263165"/>
      </dsp:txXfrm>
    </dsp:sp>
    <dsp:sp modelId="{A4DB5AFD-0824-4C01-AEDD-7ADC78E68F6B}">
      <dsp:nvSpPr>
        <dsp:cNvPr id="0" name=""/>
        <dsp:cNvSpPr/>
      </dsp:nvSpPr>
      <dsp:spPr>
        <a:xfrm>
          <a:off x="8726575" y="3146998"/>
          <a:ext cx="474089" cy="5545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726575" y="3257917"/>
        <a:ext cx="331862" cy="332757"/>
      </dsp:txXfrm>
    </dsp:sp>
    <dsp:sp modelId="{E60227D0-0A00-4894-9DC9-AE845C7C86D5}">
      <dsp:nvSpPr>
        <dsp:cNvPr id="0" name=""/>
        <dsp:cNvSpPr/>
      </dsp:nvSpPr>
      <dsp:spPr>
        <a:xfrm>
          <a:off x="9397457" y="2753414"/>
          <a:ext cx="2236272" cy="13417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Sắp</a:t>
          </a:r>
          <a:r>
            <a:rPr lang="en-US" sz="1900" kern="1200" dirty="0"/>
            <a:t> </a:t>
          </a:r>
          <a:r>
            <a:rPr lang="en-US" sz="1900" kern="1200" dirty="0" err="1"/>
            <a:t>xếp</a:t>
          </a:r>
          <a:r>
            <a:rPr lang="en-US" sz="1900" kern="1200" dirty="0"/>
            <a:t> </a:t>
          </a:r>
          <a:r>
            <a:rPr lang="en-US" sz="1900" kern="1200" dirty="0" err="1"/>
            <a:t>các</a:t>
          </a:r>
          <a:r>
            <a:rPr lang="en-US" sz="1900" kern="1200" dirty="0"/>
            <a:t> bằng </a:t>
          </a:r>
          <a:r>
            <a:rPr lang="en-US" sz="1900" kern="1200" dirty="0" err="1"/>
            <a:t>chứng</a:t>
          </a:r>
          <a:r>
            <a:rPr lang="en-US" sz="1900" kern="1200" dirty="0"/>
            <a:t> </a:t>
          </a:r>
          <a:r>
            <a:rPr lang="en-US" sz="1900" kern="1200" dirty="0" err="1"/>
            <a:t>từ</a:t>
          </a:r>
          <a:r>
            <a:rPr lang="en-US" sz="1900" kern="1200" dirty="0"/>
            <a:t> </a:t>
          </a:r>
          <a:r>
            <a:rPr lang="en-US" sz="1900" kern="1200" dirty="0" err="1"/>
            <a:t>cũ</a:t>
          </a:r>
          <a:r>
            <a:rPr lang="en-US" sz="1900" kern="1200" dirty="0"/>
            <a:t> </a:t>
          </a:r>
          <a:r>
            <a:rPr lang="en-US" sz="1900" kern="1200" dirty="0" err="1"/>
            <a:t>nhất</a:t>
          </a:r>
          <a:r>
            <a:rPr lang="en-US" sz="1900" kern="1200" dirty="0"/>
            <a:t> tới mới </a:t>
          </a:r>
          <a:r>
            <a:rPr lang="en-US" sz="1900" kern="1200" dirty="0" err="1"/>
            <a:t>nhất</a:t>
          </a:r>
          <a:r>
            <a:rPr lang="en-US" sz="1900" kern="1200" dirty="0"/>
            <a:t> (</a:t>
          </a:r>
          <a:r>
            <a:rPr lang="en-US" sz="1900" kern="1200" dirty="0" err="1"/>
            <a:t>theo</a:t>
          </a:r>
          <a:r>
            <a:rPr lang="en-US" sz="1900" kern="1200" dirty="0"/>
            <a:t> </a:t>
          </a:r>
          <a:r>
            <a:rPr lang="en-US" sz="1900" kern="1200" dirty="0" err="1"/>
            <a:t>thời</a:t>
          </a:r>
          <a:r>
            <a:rPr lang="en-US" sz="1900" kern="1200" dirty="0"/>
            <a:t> </a:t>
          </a:r>
          <a:r>
            <a:rPr lang="en-US" sz="1900" kern="1200" dirty="0" err="1"/>
            <a:t>gian</a:t>
          </a:r>
          <a:r>
            <a:rPr lang="en-US" sz="1900" kern="1200" dirty="0"/>
            <a:t>)</a:t>
          </a:r>
        </a:p>
      </dsp:txBody>
      <dsp:txXfrm>
        <a:off x="9436756" y="2792713"/>
        <a:ext cx="2157674" cy="12631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58AB0-06EF-4E26-B58D-42D1876F2679}"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047DF-B64E-44AE-90BF-5A09AE79D124}" type="slidenum">
              <a:rPr lang="en-US" smtClean="0"/>
              <a:t>‹#›</a:t>
            </a:fld>
            <a:endParaRPr lang="en-US"/>
          </a:p>
        </p:txBody>
      </p:sp>
    </p:spTree>
    <p:extLst>
      <p:ext uri="{BB962C8B-B14F-4D97-AF65-F5344CB8AC3E}">
        <p14:creationId xmlns:p14="http://schemas.microsoft.com/office/powerpoint/2010/main" val="183634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Cập</a:t>
            </a:r>
            <a:r>
              <a:rPr lang="en-US" sz="1200" dirty="0"/>
              <a:t> nhật </a:t>
            </a:r>
            <a:r>
              <a:rPr lang="en-US" sz="1200" dirty="0" err="1"/>
              <a:t>các</a:t>
            </a:r>
            <a:r>
              <a:rPr lang="en-US" sz="1200" dirty="0"/>
              <a:t> </a:t>
            </a:r>
            <a:r>
              <a:rPr lang="en-US" sz="1200" dirty="0" err="1"/>
              <a:t>mô</a:t>
            </a:r>
            <a:r>
              <a:rPr lang="en-US" sz="1200" dirty="0"/>
              <a:t> hình ngon </a:t>
            </a:r>
            <a:r>
              <a:rPr lang="en-US" sz="1200" dirty="0" err="1"/>
              <a:t>ngữ</a:t>
            </a:r>
            <a:r>
              <a:rPr lang="en-US" sz="1200" dirty="0"/>
              <a:t> </a:t>
            </a:r>
            <a:r>
              <a:rPr lang="en-US" sz="1200" dirty="0" err="1"/>
              <a:t>lớn</a:t>
            </a:r>
            <a:r>
              <a:rPr lang="en-US" sz="1200" dirty="0"/>
              <a:t> </a:t>
            </a:r>
            <a:r>
              <a:rPr lang="en-US" sz="1200" dirty="0" err="1"/>
              <a:t>ngữ</a:t>
            </a:r>
            <a:r>
              <a:rPr lang="en-US" sz="1200" dirty="0"/>
              <a:t> </a:t>
            </a:r>
            <a:r>
              <a:rPr lang="en-US" sz="1200" dirty="0" err="1"/>
              <a:t>lớn</a:t>
            </a:r>
            <a:r>
              <a:rPr lang="en-US" sz="1200" dirty="0"/>
              <a:t> </a:t>
            </a:r>
            <a:r>
              <a:rPr lang="en-US" sz="1200" dirty="0" err="1"/>
              <a:t>với</a:t>
            </a:r>
            <a:r>
              <a:rPr lang="en-US" sz="1200" dirty="0"/>
              <a:t> bằng </a:t>
            </a:r>
            <a:r>
              <a:rPr lang="en-US" sz="1200" dirty="0" err="1"/>
              <a:t>việc</a:t>
            </a:r>
            <a:r>
              <a:rPr lang="en-US" sz="1200" dirty="0"/>
              <a:t> </a:t>
            </a:r>
            <a:r>
              <a:rPr lang="en-US" sz="1200" dirty="0" err="1"/>
              <a:t>bổ</a:t>
            </a:r>
            <a:r>
              <a:rPr lang="en-US" sz="1200" dirty="0"/>
              <a:t> sung </a:t>
            </a:r>
            <a:r>
              <a:rPr lang="en-US" sz="1200" dirty="0" err="1"/>
              <a:t>từ</a:t>
            </a:r>
            <a:r>
              <a:rPr lang="en-US" sz="1200" dirty="0"/>
              <a:t> </a:t>
            </a:r>
            <a:r>
              <a:rPr lang="en-US" sz="1200" dirty="0" err="1"/>
              <a:t>công</a:t>
            </a:r>
            <a:r>
              <a:rPr lang="en-US" sz="1200" dirty="0"/>
              <a:t> </a:t>
            </a:r>
            <a:r>
              <a:rPr lang="en-US" sz="1200" dirty="0" err="1"/>
              <a:t>cụ</a:t>
            </a:r>
            <a:r>
              <a:rPr lang="en-US" sz="1200" dirty="0"/>
              <a:t> </a:t>
            </a:r>
            <a:r>
              <a:rPr lang="en-US" sz="1200" dirty="0" err="1"/>
              <a:t>tìm</a:t>
            </a:r>
            <a:r>
              <a:rPr lang="en-US" sz="1200" dirty="0"/>
              <a:t> </a:t>
            </a:r>
            <a:r>
              <a:rPr lang="en-US" sz="1200" dirty="0" err="1"/>
              <a:t>kiểm</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1</a:t>
            </a:fld>
            <a:endParaRPr lang="en-US"/>
          </a:p>
        </p:txBody>
      </p:sp>
    </p:spTree>
    <p:extLst>
      <p:ext uri="{BB962C8B-B14F-4D97-AF65-F5344CB8AC3E}">
        <p14:creationId xmlns:p14="http://schemas.microsoft.com/office/powerpoint/2010/main" val="276243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dirty="0" err="1">
                <a:effectLst/>
                <a:latin typeface="Arial" panose="020B0604020202020204" pitchFamily="34" charset="0"/>
                <a:ea typeface="Arial" panose="020B0604020202020204" pitchFamily="34" charset="0"/>
                <a:cs typeface="Times New Roman" panose="02020603050405020304" pitchFamily="18" charset="0"/>
              </a:rPr>
              <a:t>Tất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hồi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đánh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giá</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bởi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quy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đánh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giá</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hai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chế</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a:t>
            </a:r>
            <a:br>
              <a:rPr lang="en-US" dirty="0"/>
            </a:br>
            <a:r>
              <a:rPr lang="en-US" dirty="0"/>
              <a:t>Strict: </a:t>
            </a:r>
            <a:r>
              <a:rPr lang="en-US" dirty="0" err="1"/>
              <a:t>Tránh</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mộng</a:t>
            </a:r>
            <a:r>
              <a:rPr lang="en-US" dirty="0"/>
              <a:t> </a:t>
            </a:r>
            <a:r>
              <a:rPr lang="en-US" dirty="0" err="1"/>
              <a:t>ảo</a:t>
            </a:r>
            <a:br>
              <a:rPr lang="en-US" dirty="0"/>
            </a:br>
            <a:r>
              <a:rPr lang="vi-VN" b="0" i="0" dirty="0">
                <a:solidFill>
                  <a:srgbClr val="374151"/>
                </a:solidFill>
                <a:effectLst/>
                <a:latin typeface="Söhne"/>
              </a:rPr>
              <a:t>Ai đã giành được số tiền thưởng lớn nhất trong lịch sử các giải đấu </a:t>
            </a:r>
            <a:r>
              <a:rPr lang="vi-VN" b="0" i="0" dirty="0" err="1">
                <a:solidFill>
                  <a:srgbClr val="374151"/>
                </a:solidFill>
                <a:effectLst/>
                <a:latin typeface="Söhne"/>
              </a:rPr>
              <a:t>tennis</a:t>
            </a:r>
            <a:r>
              <a:rPr lang="vi-VN" b="0" i="0" dirty="0">
                <a:solidFill>
                  <a:srgbClr val="374151"/>
                </a:solidFill>
                <a:effectLst/>
                <a:latin typeface="Söhne"/>
              </a:rPr>
              <a:t>?</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12</a:t>
            </a:fld>
            <a:endParaRPr lang="en-US"/>
          </a:p>
        </p:txBody>
      </p:sp>
    </p:spTree>
    <p:extLst>
      <p:ext uri="{BB962C8B-B14F-4D97-AF65-F5344CB8AC3E}">
        <p14:creationId xmlns:p14="http://schemas.microsoft.com/office/powerpoint/2010/main" val="102985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Ở </a:t>
            </a:r>
            <a:r>
              <a:rPr lang="en-US" dirty="0" err="1"/>
              <a:t>cả</a:t>
            </a:r>
            <a:r>
              <a:rPr lang="en-US" dirty="0"/>
              <a:t> </a:t>
            </a:r>
            <a:r>
              <a:rPr lang="en-US" dirty="0" err="1"/>
              <a:t>hai</a:t>
            </a:r>
            <a:r>
              <a:rPr lang="en-US" dirty="0"/>
              <a:t> </a:t>
            </a:r>
            <a:r>
              <a:rPr lang="en-US" dirty="0" err="1"/>
              <a:t>chế</a:t>
            </a:r>
            <a:r>
              <a:rPr lang="en-US" dirty="0"/>
              <a:t> </a:t>
            </a:r>
            <a:r>
              <a:rPr lang="en-US" dirty="0" err="1"/>
              <a:t>độ</a:t>
            </a:r>
            <a:br>
              <a:rPr lang="en-US" dirty="0"/>
            </a:br>
            <a:r>
              <a:rPr lang="vi-VN" dirty="0"/>
              <a:t>Người sống lâu nhất được xác nhận trên thế giới bao nhiêu tuổi?</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13</a:t>
            </a:fld>
            <a:endParaRPr lang="en-US"/>
          </a:p>
        </p:txBody>
      </p:sp>
    </p:spTree>
    <p:extLst>
      <p:ext uri="{BB962C8B-B14F-4D97-AF65-F5344CB8AC3E}">
        <p14:creationId xmlns:p14="http://schemas.microsoft.com/office/powerpoint/2010/main" val="1122098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Soạn</a:t>
            </a:r>
            <a:r>
              <a:rPr lang="en-US" dirty="0"/>
              <a:t> </a:t>
            </a:r>
            <a:r>
              <a:rPr lang="en-US" dirty="0" err="1"/>
              <a:t>xấp</a:t>
            </a:r>
            <a:r>
              <a:rPr lang="en-US" dirty="0"/>
              <a:t> </a:t>
            </a:r>
            <a:r>
              <a:rPr lang="en-US" dirty="0" err="1"/>
              <a:t>xỉ</a:t>
            </a:r>
            <a:r>
              <a:rPr lang="en-US" dirty="0"/>
              <a:t>…..</a:t>
            </a:r>
            <a:br>
              <a:rPr lang="en-US" dirty="0"/>
            </a:br>
            <a:r>
              <a:rPr lang="en-US" dirty="0" err="1"/>
              <a:t>Giá</a:t>
            </a:r>
            <a:r>
              <a:rPr lang="en-US" dirty="0"/>
              <a:t> </a:t>
            </a:r>
            <a:r>
              <a:rPr lang="en-US" dirty="0" err="1"/>
              <a:t>cổ</a:t>
            </a:r>
            <a:r>
              <a:rPr lang="en-US" dirty="0"/>
              <a:t> </a:t>
            </a:r>
            <a:r>
              <a:rPr lang="en-US" dirty="0" err="1"/>
              <a:t>phiếu</a:t>
            </a:r>
            <a:r>
              <a:rPr lang="en-US" dirty="0"/>
              <a:t> </a:t>
            </a:r>
            <a:r>
              <a:rPr lang="en-US" dirty="0" err="1"/>
              <a:t>của</a:t>
            </a:r>
            <a:r>
              <a:rPr lang="en-US" dirty="0"/>
              <a:t> Tesla </a:t>
            </a:r>
            <a:r>
              <a:rPr lang="en-US" dirty="0" err="1"/>
              <a:t>có</a:t>
            </a:r>
            <a:r>
              <a:rPr lang="en-US" dirty="0"/>
              <a:t> </a:t>
            </a:r>
            <a:r>
              <a:rPr lang="en-US" dirty="0" err="1"/>
              <a:t>trên</a:t>
            </a:r>
            <a:r>
              <a:rPr lang="en-US" dirty="0"/>
              <a:t> 200 USD </a:t>
            </a:r>
            <a:r>
              <a:rPr lang="en-US" dirty="0" err="1"/>
              <a:t>một</a:t>
            </a:r>
            <a:r>
              <a:rPr lang="en-US" dirty="0"/>
              <a:t> </a:t>
            </a:r>
            <a:r>
              <a:rPr lang="en-US" dirty="0" err="1"/>
              <a:t>cổ</a:t>
            </a:r>
            <a:r>
              <a:rPr lang="en-US" dirty="0"/>
              <a:t> </a:t>
            </a:r>
            <a:r>
              <a:rPr lang="en-US" dirty="0" err="1"/>
              <a:t>phiếu</a:t>
            </a:r>
            <a:r>
              <a:rPr lang="en-US" dirty="0"/>
              <a:t> </a:t>
            </a:r>
            <a:r>
              <a:rPr lang="en-US" dirty="0" err="1"/>
              <a:t>không</a:t>
            </a:r>
            <a:r>
              <a:rPr lang="en-US" dirty="0"/>
              <a:t>?</a:t>
            </a:r>
            <a:br>
              <a:rPr lang="en-US" dirty="0"/>
            </a:br>
            <a:r>
              <a:rPr lang="en-US" dirty="0" err="1"/>
              <a:t>Cổ</a:t>
            </a:r>
            <a:r>
              <a:rPr lang="en-US" dirty="0"/>
              <a:t> </a:t>
            </a:r>
            <a:r>
              <a:rPr lang="en-US" dirty="0" err="1"/>
              <a:t>phiếu</a:t>
            </a:r>
            <a:r>
              <a:rPr lang="en-US" dirty="0"/>
              <a:t> </a:t>
            </a:r>
            <a:r>
              <a:rPr lang="en-US" dirty="0" err="1"/>
              <a:t>đang</a:t>
            </a:r>
            <a:r>
              <a:rPr lang="en-US" dirty="0"/>
              <a:t> </a:t>
            </a:r>
            <a:r>
              <a:rPr lang="en-US" dirty="0" err="1"/>
              <a:t>giao</a:t>
            </a:r>
            <a:r>
              <a:rPr lang="en-US" dirty="0"/>
              <a:t> </a:t>
            </a:r>
            <a:r>
              <a:rPr lang="en-US" dirty="0" err="1"/>
              <a:t>dịch</a:t>
            </a:r>
            <a:r>
              <a:rPr lang="en-US" dirty="0"/>
              <a:t> ở </a:t>
            </a:r>
            <a:r>
              <a:rPr lang="en-US" dirty="0" err="1"/>
              <a:t>mức</a:t>
            </a:r>
            <a:r>
              <a:rPr lang="en-US" dirty="0"/>
              <a:t> </a:t>
            </a:r>
            <a:r>
              <a:rPr lang="en-US" dirty="0" err="1"/>
              <a:t>giá</a:t>
            </a:r>
            <a:r>
              <a:rPr lang="en-US" dirty="0"/>
              <a:t> 120$</a:t>
            </a:r>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14</a:t>
            </a:fld>
            <a:endParaRPr lang="en-US"/>
          </a:p>
        </p:txBody>
      </p:sp>
    </p:spTree>
    <p:extLst>
      <p:ext uri="{BB962C8B-B14F-4D97-AF65-F5344CB8AC3E}">
        <p14:creationId xmlns:p14="http://schemas.microsoft.com/office/powerpoint/2010/main" val="2926477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dirty="0">
                <a:solidFill>
                  <a:srgbClr val="374151"/>
                </a:solidFill>
                <a:effectLst/>
                <a:latin typeface="Söhne"/>
              </a:rPr>
              <a:t>Ai đã giành được số tiền thưởng lớn nhất trong lịch sử các giải đấu </a:t>
            </a:r>
            <a:r>
              <a:rPr lang="vi-VN" b="0" i="0" dirty="0" err="1">
                <a:solidFill>
                  <a:srgbClr val="374151"/>
                </a:solidFill>
                <a:effectLst/>
                <a:latin typeface="Söhne"/>
              </a:rPr>
              <a:t>tennis</a:t>
            </a:r>
            <a:r>
              <a:rPr lang="vi-VN" b="0" i="0" dirty="0">
                <a:solidFill>
                  <a:srgbClr val="374151"/>
                </a:solidFill>
                <a:effectLst/>
                <a:latin typeface="Söhne"/>
              </a:rPr>
              <a:t>?</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15</a:t>
            </a:fld>
            <a:endParaRPr lang="en-US"/>
          </a:p>
        </p:txBody>
      </p:sp>
    </p:spTree>
    <p:extLst>
      <p:ext uri="{BB962C8B-B14F-4D97-AF65-F5344CB8AC3E}">
        <p14:creationId xmlns:p14="http://schemas.microsoft.com/office/powerpoint/2010/main" val="349520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 </a:t>
            </a:r>
            <a:r>
              <a:rPr lang="vi-VN" dirty="0"/>
              <a:t>Độ chính xác của các LLMS khác nhau trên FRESHQA theo đánh giá</a:t>
            </a:r>
            <a:r>
              <a:rPr lang="en-US" dirty="0"/>
              <a:t>c RELAXED VÀ Strict. </a:t>
            </a:r>
            <a:r>
              <a:rPr lang="vi-VN" dirty="0"/>
              <a:t>Các mô hình được đo điểm chuẩn vào cùng ngày 26 tháng 4 năm 2023</a:t>
            </a:r>
            <a:br>
              <a:rPr lang="en-US" dirty="0"/>
            </a:br>
            <a:r>
              <a:rPr lang="en-US" dirty="0"/>
              <a:t>- </a:t>
            </a:r>
            <a:r>
              <a:rPr lang="en-US" dirty="0" err="1"/>
              <a:t>Dưới</a:t>
            </a:r>
            <a:r>
              <a:rPr lang="en-US" dirty="0"/>
              <a:t> </a:t>
            </a:r>
            <a:r>
              <a:rPr lang="en-US" dirty="0" err="1"/>
              <a:t>chế</a:t>
            </a:r>
            <a:r>
              <a:rPr lang="en-US" dirty="0"/>
              <a:t> </a:t>
            </a:r>
            <a:r>
              <a:rPr lang="en-US" dirty="0" err="1"/>
              <a:t>độ</a:t>
            </a:r>
            <a:r>
              <a:rPr lang="en-US" dirty="0"/>
              <a:t> Strict </a:t>
            </a:r>
            <a:r>
              <a:rPr lang="en-US" dirty="0" err="1"/>
              <a:t>hầu</a:t>
            </a:r>
            <a:r>
              <a:rPr lang="en-US" dirty="0"/>
              <a:t> </a:t>
            </a:r>
            <a:r>
              <a:rPr lang="en-US" dirty="0" err="1"/>
              <a:t>hết</a:t>
            </a:r>
            <a:r>
              <a:rPr lang="en-US" dirty="0"/>
              <a:t> </a:t>
            </a:r>
            <a:r>
              <a:rPr lang="en-US" dirty="0" err="1"/>
              <a:t>các</a:t>
            </a:r>
            <a:r>
              <a:rPr lang="en-US" dirty="0"/>
              <a:t> LLM </a:t>
            </a:r>
            <a:r>
              <a:rPr lang="en-US" dirty="0" err="1"/>
              <a:t>được</a:t>
            </a:r>
            <a:r>
              <a:rPr lang="en-US" dirty="0"/>
              <a:t> </a:t>
            </a:r>
            <a:r>
              <a:rPr lang="en-US" dirty="0" err="1"/>
              <a:t>ghi</a:t>
            </a:r>
            <a:r>
              <a:rPr lang="en-US" dirty="0"/>
              <a:t> </a:t>
            </a:r>
            <a:r>
              <a:rPr lang="en-US" dirty="0" err="1"/>
              <a:t>nhận</a:t>
            </a:r>
            <a:r>
              <a:rPr lang="en-US" dirty="0"/>
              <a:t> </a:t>
            </a:r>
            <a:r>
              <a:rPr lang="en-US" dirty="0" err="1"/>
              <a:t>rằng</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các</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đều</a:t>
            </a:r>
            <a:r>
              <a:rPr lang="en-US" dirty="0"/>
              <a:t> </a:t>
            </a:r>
            <a:r>
              <a:rPr lang="en-US" dirty="0" err="1"/>
              <a:t>rất</a:t>
            </a:r>
            <a:r>
              <a:rPr lang="en-US" dirty="0"/>
              <a:t> </a:t>
            </a:r>
            <a:r>
              <a:rPr lang="en-US" dirty="0" err="1"/>
              <a:t>thấp</a:t>
            </a:r>
            <a:r>
              <a:rPr lang="en-US" dirty="0"/>
              <a:t>, </a:t>
            </a:r>
            <a:r>
              <a:rPr lang="en-US" dirty="0" err="1"/>
              <a:t>cao</a:t>
            </a:r>
            <a:r>
              <a:rPr lang="en-US" dirty="0"/>
              <a:t> </a:t>
            </a:r>
            <a:r>
              <a:rPr lang="en-US" dirty="0" err="1"/>
              <a:t>nhất</a:t>
            </a:r>
            <a:r>
              <a:rPr lang="en-US" dirty="0"/>
              <a:t> </a:t>
            </a:r>
            <a:r>
              <a:rPr lang="en-US" dirty="0" err="1"/>
              <a:t>là</a:t>
            </a:r>
            <a:r>
              <a:rPr lang="en-US" dirty="0"/>
              <a:t> 64.5% </a:t>
            </a:r>
            <a:r>
              <a:rPr lang="en-US" dirty="0" err="1"/>
              <a:t>còn</a:t>
            </a:r>
            <a:r>
              <a:rPr lang="en-US" dirty="0"/>
              <a:t> </a:t>
            </a:r>
            <a:r>
              <a:rPr lang="en-US" dirty="0" err="1"/>
              <a:t>lại</a:t>
            </a:r>
            <a:r>
              <a:rPr lang="en-US" dirty="0"/>
              <a:t> </a:t>
            </a:r>
            <a:r>
              <a:rPr lang="en-US" dirty="0" err="1"/>
              <a:t>đều</a:t>
            </a:r>
            <a:r>
              <a:rPr lang="en-US" dirty="0"/>
              <a:t> </a:t>
            </a:r>
            <a:r>
              <a:rPr lang="en-US" dirty="0" err="1"/>
              <a:t>rải</a:t>
            </a:r>
            <a:r>
              <a:rPr lang="en-US" dirty="0"/>
              <a:t> </a:t>
            </a:r>
            <a:r>
              <a:rPr lang="en-US" dirty="0" err="1"/>
              <a:t>rác</a:t>
            </a:r>
            <a:r>
              <a:rPr lang="en-US" dirty="0"/>
              <a:t> </a:t>
            </a:r>
            <a:r>
              <a:rPr lang="en-US" dirty="0" err="1"/>
              <a:t>từ</a:t>
            </a:r>
            <a:r>
              <a:rPr lang="en-US" dirty="0"/>
              <a:t> 7-8% </a:t>
            </a:r>
            <a:r>
              <a:rPr lang="en-US" dirty="0" err="1"/>
              <a:t>đến</a:t>
            </a:r>
            <a:r>
              <a:rPr lang="en-US" dirty="0"/>
              <a:t> </a:t>
            </a:r>
            <a:r>
              <a:rPr lang="en-US" dirty="0" err="1"/>
              <a:t>mười</a:t>
            </a:r>
            <a:r>
              <a:rPr lang="en-US" dirty="0"/>
              <a:t> </a:t>
            </a:r>
            <a:r>
              <a:rPr lang="en-US" dirty="0" err="1"/>
              <a:t>mấy</a:t>
            </a:r>
            <a:r>
              <a:rPr lang="en-US" dirty="0"/>
              <a:t> 20%, </a:t>
            </a:r>
            <a:r>
              <a:rPr lang="en-US" dirty="0" err="1"/>
              <a:t>còn</a:t>
            </a:r>
            <a:r>
              <a:rPr lang="en-US" dirty="0"/>
              <a:t> </a:t>
            </a:r>
            <a:r>
              <a:rPr lang="en-US" dirty="0" err="1"/>
              <a:t>có</a:t>
            </a:r>
            <a:r>
              <a:rPr lang="en-US" dirty="0"/>
              <a:t> </a:t>
            </a:r>
            <a:r>
              <a:rPr lang="en-US" dirty="0" err="1"/>
              <a:t>xuất</a:t>
            </a:r>
            <a:r>
              <a:rPr lang="en-US" dirty="0"/>
              <a:t> </a:t>
            </a:r>
            <a:r>
              <a:rPr lang="en-US" dirty="0" err="1"/>
              <a:t>hiện</a:t>
            </a:r>
            <a:r>
              <a:rPr lang="en-US" dirty="0"/>
              <a:t> 0% =&gt; Do </a:t>
            </a:r>
            <a:r>
              <a:rPr lang="en-US" dirty="0" err="1"/>
              <a:t>đó</a:t>
            </a:r>
            <a:r>
              <a:rPr lang="en-US" dirty="0"/>
              <a:t> </a:t>
            </a:r>
            <a:r>
              <a:rPr lang="en-US" dirty="0" err="1"/>
              <a:t>có</a:t>
            </a:r>
            <a:r>
              <a:rPr lang="en-US" dirty="0"/>
              <a:t> </a:t>
            </a:r>
            <a:r>
              <a:rPr lang="en-US" dirty="0" err="1"/>
              <a:t>thể</a:t>
            </a:r>
            <a:r>
              <a:rPr lang="en-US" dirty="0"/>
              <a:t> </a:t>
            </a:r>
            <a:r>
              <a:rPr lang="en-US" dirty="0" err="1"/>
              <a:t>thấy</a:t>
            </a:r>
            <a:r>
              <a:rPr lang="en-US" dirty="0"/>
              <a:t> </a:t>
            </a:r>
            <a:r>
              <a:rPr lang="en-US" dirty="0" err="1"/>
              <a:t>FreshQA</a:t>
            </a:r>
            <a:r>
              <a:rPr lang="en-US" dirty="0"/>
              <a:t> </a:t>
            </a:r>
            <a:r>
              <a:rPr lang="en-US" dirty="0" err="1"/>
              <a:t>đặt</a:t>
            </a:r>
            <a:r>
              <a:rPr lang="en-US" dirty="0"/>
              <a:t> </a:t>
            </a:r>
            <a:r>
              <a:rPr lang="en-US" dirty="0" err="1"/>
              <a:t>ra</a:t>
            </a:r>
            <a:r>
              <a:rPr lang="en-US" dirty="0"/>
              <a:t> </a:t>
            </a:r>
            <a:r>
              <a:rPr lang="en-US" dirty="0" err="1"/>
              <a:t>thách</a:t>
            </a:r>
            <a:r>
              <a:rPr lang="en-US" dirty="0"/>
              <a:t> </a:t>
            </a:r>
            <a:r>
              <a:rPr lang="en-US" dirty="0" err="1"/>
              <a:t>thức</a:t>
            </a:r>
            <a:r>
              <a:rPr lang="en-US" dirty="0"/>
              <a:t> </a:t>
            </a:r>
            <a:r>
              <a:rPr lang="en-US" dirty="0" err="1"/>
              <a:t>rất</a:t>
            </a:r>
            <a:r>
              <a:rPr lang="en-US" dirty="0"/>
              <a:t> </a:t>
            </a:r>
            <a:r>
              <a:rPr lang="en-US" dirty="0" err="1"/>
              <a:t>lớn</a:t>
            </a:r>
            <a:r>
              <a:rPr lang="en-US" dirty="0"/>
              <a:t> </a:t>
            </a:r>
            <a:r>
              <a:rPr lang="en-US" dirty="0" err="1"/>
              <a:t>với</a:t>
            </a:r>
            <a:r>
              <a:rPr lang="en-US" dirty="0"/>
              <a:t> </a:t>
            </a:r>
            <a:r>
              <a:rPr lang="en-US" dirty="0" err="1"/>
              <a:t>các</a:t>
            </a:r>
            <a:r>
              <a:rPr lang="en-US" dirty="0"/>
              <a:t> LLM.</a:t>
            </a:r>
          </a:p>
          <a:p>
            <a:r>
              <a:rPr lang="en-US" dirty="0"/>
              <a:t>- Ở </a:t>
            </a:r>
            <a:r>
              <a:rPr lang="en-US" dirty="0" err="1"/>
              <a:t>cả</a:t>
            </a:r>
            <a:r>
              <a:rPr lang="en-US" dirty="0"/>
              <a:t> </a:t>
            </a:r>
            <a:r>
              <a:rPr lang="en-US" dirty="0" err="1"/>
              <a:t>hai</a:t>
            </a:r>
            <a:r>
              <a:rPr lang="en-US" dirty="0"/>
              <a:t> </a:t>
            </a:r>
            <a:r>
              <a:rPr lang="en-US" dirty="0" err="1"/>
              <a:t>chế</a:t>
            </a:r>
            <a:r>
              <a:rPr lang="en-US" dirty="0"/>
              <a:t> </a:t>
            </a:r>
            <a:r>
              <a:rPr lang="en-US" dirty="0" err="1"/>
              <a:t>độ</a:t>
            </a:r>
            <a:r>
              <a:rPr lang="en-US" dirty="0"/>
              <a:t> </a:t>
            </a:r>
            <a:r>
              <a:rPr lang="en-US" dirty="0" err="1"/>
              <a:t>có</a:t>
            </a:r>
            <a:r>
              <a:rPr lang="en-US" dirty="0"/>
              <a:t> </a:t>
            </a:r>
            <a:r>
              <a:rPr lang="en-US" dirty="0" err="1"/>
              <a:t>thể</a:t>
            </a:r>
            <a:r>
              <a:rPr lang="en-US" dirty="0"/>
              <a:t> </a:t>
            </a:r>
            <a:r>
              <a:rPr lang="en-US" dirty="0" err="1"/>
              <a:t>thấy</a:t>
            </a:r>
            <a:r>
              <a:rPr lang="en-US" dirty="0"/>
              <a:t> </a:t>
            </a:r>
            <a:r>
              <a:rPr lang="en-US" dirty="0" err="1"/>
              <a:t>các</a:t>
            </a:r>
            <a:r>
              <a:rPr lang="en-US" dirty="0"/>
              <a:t> </a:t>
            </a:r>
            <a:r>
              <a:rPr lang="en-US" dirty="0" err="1"/>
              <a:t>câu</a:t>
            </a:r>
            <a:r>
              <a:rPr lang="en-US" dirty="0"/>
              <a:t> </a:t>
            </a:r>
            <a:r>
              <a:rPr lang="en-US" dirty="0" err="1"/>
              <a:t>hỏi</a:t>
            </a:r>
            <a:r>
              <a:rPr lang="en-US" dirty="0"/>
              <a:t> </a:t>
            </a:r>
            <a:r>
              <a:rPr lang="en-US" dirty="0" err="1"/>
              <a:t>từ</a:t>
            </a:r>
            <a:r>
              <a:rPr lang="en-US" dirty="0"/>
              <a:t> </a:t>
            </a:r>
            <a:r>
              <a:rPr lang="en-US" dirty="0" err="1"/>
              <a:t>năm</a:t>
            </a:r>
            <a:r>
              <a:rPr lang="en-US" dirty="0"/>
              <a:t> 2022 </a:t>
            </a:r>
            <a:r>
              <a:rPr lang="en-US" dirty="0" err="1"/>
              <a:t>trở</a:t>
            </a:r>
            <a:r>
              <a:rPr lang="en-US" dirty="0"/>
              <a:t> </a:t>
            </a:r>
            <a:r>
              <a:rPr lang="en-US" dirty="0" err="1"/>
              <a:t>đi</a:t>
            </a:r>
            <a:r>
              <a:rPr lang="en-US" dirty="0"/>
              <a:t> </a:t>
            </a:r>
            <a:r>
              <a:rPr lang="en-US" dirty="0" err="1"/>
              <a:t>hầu</a:t>
            </a:r>
            <a:r>
              <a:rPr lang="en-US" dirty="0"/>
              <a:t> </a:t>
            </a:r>
            <a:r>
              <a:rPr lang="en-US" dirty="0" err="1"/>
              <a:t>hết</a:t>
            </a:r>
            <a:r>
              <a:rPr lang="en-US" dirty="0"/>
              <a:t> </a:t>
            </a:r>
            <a:r>
              <a:rPr lang="en-US" dirty="0" err="1"/>
              <a:t>các</a:t>
            </a:r>
            <a:r>
              <a:rPr lang="en-US" dirty="0"/>
              <a:t> LLM </a:t>
            </a:r>
            <a:r>
              <a:rPr lang="en-US" dirty="0" err="1"/>
              <a:t>đều</a:t>
            </a:r>
            <a:r>
              <a:rPr lang="en-US" dirty="0"/>
              <a:t> </a:t>
            </a:r>
            <a:r>
              <a:rPr lang="en-US" dirty="0" err="1"/>
              <a:t>đạt</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rất</a:t>
            </a:r>
            <a:r>
              <a:rPr lang="en-US" dirty="0"/>
              <a:t> </a:t>
            </a:r>
            <a:r>
              <a:rPr lang="en-US" dirty="0" err="1"/>
              <a:t>thấp</a:t>
            </a:r>
            <a:r>
              <a:rPr lang="en-US" dirty="0"/>
              <a:t>, </a:t>
            </a:r>
            <a:r>
              <a:rPr lang="en-US" dirty="0" err="1"/>
              <a:t>không</a:t>
            </a:r>
            <a:r>
              <a:rPr lang="en-US" dirty="0"/>
              <a:t> </a:t>
            </a:r>
            <a:r>
              <a:rPr lang="en-US" dirty="0" err="1"/>
              <a:t>đến</a:t>
            </a:r>
            <a:r>
              <a:rPr lang="en-US" dirty="0"/>
              <a:t> </a:t>
            </a:r>
            <a:r>
              <a:rPr lang="en-US" dirty="0" err="1"/>
              <a:t>ngưỡng</a:t>
            </a:r>
            <a:r>
              <a:rPr lang="en-US" dirty="0"/>
              <a:t> 20% =&gt; </a:t>
            </a:r>
            <a:r>
              <a:rPr lang="en-US" dirty="0" err="1"/>
              <a:t>Có</a:t>
            </a:r>
            <a:r>
              <a:rPr lang="en-US" dirty="0"/>
              <a:t> </a:t>
            </a:r>
            <a:r>
              <a:rPr lang="en-US" dirty="0" err="1"/>
              <a:t>thể</a:t>
            </a:r>
            <a:r>
              <a:rPr lang="en-US" dirty="0"/>
              <a:t> </a:t>
            </a:r>
            <a:r>
              <a:rPr lang="en-US" dirty="0" err="1"/>
              <a:t>dễ</a:t>
            </a:r>
            <a:r>
              <a:rPr lang="en-US" dirty="0"/>
              <a:t> </a:t>
            </a:r>
            <a:r>
              <a:rPr lang="en-US" dirty="0" err="1"/>
              <a:t>dàng</a:t>
            </a:r>
            <a:r>
              <a:rPr lang="en-US" dirty="0"/>
              <a:t> </a:t>
            </a:r>
            <a:r>
              <a:rPr lang="en-US" dirty="0" err="1"/>
              <a:t>kết</a:t>
            </a:r>
            <a:r>
              <a:rPr lang="en-US" dirty="0"/>
              <a:t> </a:t>
            </a:r>
            <a:r>
              <a:rPr lang="en-US" dirty="0" err="1"/>
              <a:t>luận</a:t>
            </a:r>
            <a:r>
              <a:rPr lang="en-US" dirty="0"/>
              <a:t> LLMS </a:t>
            </a:r>
            <a:r>
              <a:rPr lang="en-US" dirty="0" err="1"/>
              <a:t>gặp</a:t>
            </a:r>
            <a:r>
              <a:rPr lang="en-US" dirty="0"/>
              <a:t> </a:t>
            </a:r>
            <a:r>
              <a:rPr lang="en-US" dirty="0" err="1"/>
              <a:t>khó</a:t>
            </a:r>
            <a:r>
              <a:rPr lang="en-US" dirty="0"/>
              <a:t> </a:t>
            </a:r>
            <a:r>
              <a:rPr lang="en-US" dirty="0" err="1"/>
              <a:t>khăn</a:t>
            </a:r>
            <a:r>
              <a:rPr lang="en-US" dirty="0"/>
              <a:t> </a:t>
            </a:r>
            <a:r>
              <a:rPr lang="en-US" dirty="0" err="1"/>
              <a:t>với</a:t>
            </a:r>
            <a:r>
              <a:rPr lang="en-US" dirty="0"/>
              <a:t> </a:t>
            </a:r>
            <a:r>
              <a:rPr lang="en-US" dirty="0" err="1"/>
              <a:t>các</a:t>
            </a:r>
            <a:r>
              <a:rPr lang="en-US" dirty="0"/>
              <a:t> </a:t>
            </a:r>
            <a:r>
              <a:rPr lang="en-US" dirty="0" err="1"/>
              <a:t>câu</a:t>
            </a:r>
            <a:r>
              <a:rPr lang="en-US" dirty="0"/>
              <a:t> </a:t>
            </a:r>
            <a:r>
              <a:rPr lang="en-US" dirty="0" err="1"/>
              <a:t>hỏi</a:t>
            </a:r>
            <a:r>
              <a:rPr lang="en-US" dirty="0"/>
              <a:t> </a:t>
            </a:r>
            <a:r>
              <a:rPr lang="en-US" dirty="0" err="1"/>
              <a:t>về</a:t>
            </a:r>
            <a:r>
              <a:rPr lang="en-US" dirty="0"/>
              <a:t> </a:t>
            </a:r>
            <a:r>
              <a:rPr lang="en-US" dirty="0" err="1"/>
              <a:t>những</a:t>
            </a:r>
            <a:r>
              <a:rPr lang="en-US" dirty="0"/>
              <a:t> </a:t>
            </a:r>
            <a:r>
              <a:rPr lang="en-US" dirty="0" err="1"/>
              <a:t>thông</a:t>
            </a:r>
            <a:r>
              <a:rPr lang="en-US" dirty="0"/>
              <a:t> tin </a:t>
            </a:r>
            <a:r>
              <a:rPr lang="en-US" dirty="0" err="1"/>
              <a:t>gần</a:t>
            </a:r>
            <a:r>
              <a:rPr lang="en-US" dirty="0"/>
              <a:t> </a:t>
            </a:r>
            <a:r>
              <a:rPr lang="en-US" dirty="0" err="1"/>
              <a:t>đây</a:t>
            </a:r>
            <a:r>
              <a:rPr lang="en-US" dirty="0"/>
              <a:t>.</a:t>
            </a:r>
          </a:p>
          <a:p>
            <a:r>
              <a:rPr lang="en-US" dirty="0"/>
              <a:t>- </a:t>
            </a:r>
            <a:r>
              <a:rPr lang="en-US" sz="1800" dirty="0">
                <a:effectLst/>
                <a:latin typeface="Arial" panose="020B0604020202020204" pitchFamily="34" charset="0"/>
                <a:ea typeface="Arial" panose="020B0604020202020204" pitchFamily="34" charset="0"/>
                <a:cs typeface="Times New Roman" panose="02020603050405020304" pitchFamily="18" charset="0"/>
              </a:rPr>
              <a:t>GPT-3.5, CHATGPT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GPT-4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thấy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chính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vượt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trội</a:t>
            </a:r>
            <a:r>
              <a:rPr lang="en-US" sz="1800" dirty="0">
                <a:effectLst/>
                <a:latin typeface="Arial" panose="020B0604020202020204" pitchFamily="34" charset="0"/>
                <a:ea typeface="Arial" panose="020B0604020202020204" pitchFamily="34" charset="0"/>
                <a:cs typeface="Times New Roman" panose="02020603050405020304" pitchFamily="18" charset="0"/>
              </a:rPr>
              <a:t> so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endParaRPr lang="en-US" sz="1800" dirty="0">
              <a:effectLst/>
              <a:latin typeface="Arial" panose="020B0604020202020204" pitchFamily="34" charset="0"/>
              <a:ea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Các</a:t>
            </a:r>
            <a:r>
              <a:rPr lang="en-US" sz="1800" dirty="0">
                <a:effectLst/>
                <a:latin typeface="Arial" panose="020B0604020202020204" pitchFamily="34" charset="0"/>
                <a:cs typeface="Times New Roman" panose="02020603050405020304" pitchFamily="18" charset="0"/>
              </a:rPr>
              <a:t> LLM </a:t>
            </a:r>
            <a:r>
              <a:rPr lang="en-US" sz="1800" dirty="0" err="1">
                <a:effectLst/>
                <a:latin typeface="Arial" panose="020B0604020202020204" pitchFamily="34" charset="0"/>
                <a:cs typeface="Times New Roman" panose="02020603050405020304" pitchFamily="18" charset="0"/>
              </a:rPr>
              <a:t>khi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sử</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dụng</a:t>
            </a:r>
            <a:r>
              <a:rPr lang="en-US" sz="1800" dirty="0">
                <a:effectLst/>
                <a:latin typeface="Arial" panose="020B0604020202020204" pitchFamily="34" charset="0"/>
                <a:cs typeface="Times New Roman" panose="02020603050405020304" pitchFamily="18" charset="0"/>
              </a:rPr>
              <a:t> pp COT </a:t>
            </a:r>
            <a:r>
              <a:rPr lang="en-US" sz="1800" dirty="0" err="1">
                <a:effectLst/>
                <a:latin typeface="Arial" panose="020B0604020202020204" pitchFamily="34" charset="0"/>
                <a:cs typeface="Times New Roman" panose="02020603050405020304" pitchFamily="18" charset="0"/>
              </a:rPr>
              <a:t>khi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chuyển</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từ</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chế</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độ</a:t>
            </a:r>
            <a:r>
              <a:rPr lang="en-US" sz="1800" dirty="0">
                <a:effectLst/>
                <a:latin typeface="Arial" panose="020B0604020202020204" pitchFamily="34" charset="0"/>
                <a:cs typeface="Times New Roman" panose="02020603050405020304" pitchFamily="18" charset="0"/>
              </a:rPr>
              <a:t> RELAXED qua STRICT </a:t>
            </a:r>
            <a:r>
              <a:rPr lang="en-US" sz="1800" dirty="0" err="1">
                <a:effectLst/>
                <a:latin typeface="Arial" panose="020B0604020202020204" pitchFamily="34" charset="0"/>
                <a:cs typeface="Times New Roman" panose="02020603050405020304" pitchFamily="18" charset="0"/>
              </a:rPr>
              <a:t>có</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độ</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chính</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xác</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giảm</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khá</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lớn</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nên</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điều</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đó</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cho</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thấy</a:t>
            </a:r>
            <a:r>
              <a:rPr lang="en-US" sz="1800" dirty="0">
                <a:effectLst/>
                <a:latin typeface="Arial" panose="020B0604020202020204" pitchFamily="34" charset="0"/>
                <a:cs typeface="Times New Roman" panose="02020603050405020304" pitchFamily="18" charset="0"/>
              </a:rPr>
              <a:t>  COT tang </a:t>
            </a:r>
            <a:r>
              <a:rPr lang="en-US" sz="1800" dirty="0" err="1">
                <a:effectLst/>
                <a:latin typeface="Arial" panose="020B0604020202020204" pitchFamily="34" charset="0"/>
                <a:cs typeface="Times New Roman" panose="02020603050405020304" pitchFamily="18" charset="0"/>
              </a:rPr>
              <a:t>khả</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năng</a:t>
            </a:r>
            <a:r>
              <a:rPr lang="en-US" sz="1800" dirty="0">
                <a:effectLst/>
                <a:latin typeface="Arial" panose="020B0604020202020204" pitchFamily="34" charset="0"/>
                <a:cs typeface="Times New Roman" panose="02020603050405020304" pitchFamily="18" charset="0"/>
              </a:rPr>
              <a:t> hallucination</a:t>
            </a:r>
            <a:br>
              <a:rPr lang="en-US" sz="1800" dirty="0">
                <a:effectLst/>
                <a:latin typeface="Arial" panose="020B0604020202020204" pitchFamily="34" charset="0"/>
                <a:cs typeface="Times New Roman" panose="02020603050405020304" pitchFamily="18" charset="0"/>
              </a:rPr>
            </a:br>
            <a:r>
              <a:rPr lang="en-US" sz="1800" dirty="0">
                <a:effectLst/>
                <a:latin typeface="Arial" panose="020B060402020202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Calibri" panose="020F0502020204030204" pitchFamily="34" charset="0"/>
              </a:rPr>
              <a:t>GPT-4 </a:t>
            </a:r>
            <a:r>
              <a:rPr lang="en-US" dirty="0" err="1">
                <a:latin typeface="Calibri" panose="020F0502020204030204" pitchFamily="34" charset="0"/>
                <a:ea typeface="Calibri" panose="020F0502020204030204" pitchFamily="34" charset="0"/>
                <a:cs typeface="Calibri" panose="020F0502020204030204" pitchFamily="34" charset="0"/>
              </a:rPr>
              <a:t>duy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trì</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ổn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định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giữa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hai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loại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câu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hỏi</a:t>
            </a:r>
            <a:r>
              <a:rPr lang="en-US" dirty="0">
                <a:latin typeface="Calibri" panose="020F0502020204030204" pitchFamily="34" charset="0"/>
                <a:ea typeface="Calibri" panose="020F0502020204030204" pitchFamily="34" charset="0"/>
                <a:cs typeface="Calibri" panose="020F0502020204030204" pitchFamily="34" charset="0"/>
              </a:rPr>
              <a:t> one-hop </a:t>
            </a:r>
            <a:r>
              <a:rPr lang="en-US" dirty="0" err="1">
                <a:latin typeface="Calibri" panose="020F0502020204030204" pitchFamily="34" charset="0"/>
                <a:ea typeface="Calibri" panose="020F0502020204030204" pitchFamily="34" charset="0"/>
                <a:cs typeface="Calibri" panose="020F0502020204030204" pitchFamily="34" charset="0"/>
              </a:rPr>
              <a:t>và</a:t>
            </a:r>
            <a:r>
              <a:rPr lang="en-US" dirty="0">
                <a:latin typeface="Calibri" panose="020F0502020204030204" pitchFamily="34" charset="0"/>
                <a:ea typeface="Calibri" panose="020F0502020204030204" pitchFamily="34" charset="0"/>
                <a:cs typeface="Calibri" panose="020F0502020204030204" pitchFamily="34" charset="0"/>
              </a:rPr>
              <a:t> multi-hop (</a:t>
            </a:r>
            <a:r>
              <a:rPr lang="en-US" dirty="0" err="1">
                <a:effectLst/>
                <a:latin typeface="Calibri" panose="020F0502020204030204" pitchFamily="34" charset="0"/>
                <a:ea typeface="Calibri" panose="020F0502020204030204" pitchFamily="34" charset="0"/>
                <a:cs typeface="Calibri" panose="020F0502020204030204" pitchFamily="34" charset="0"/>
              </a:rPr>
              <a:t>chênh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lệch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ít</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hơn</a:t>
            </a:r>
            <a:r>
              <a:rPr lang="en-US" dirty="0">
                <a:effectLst/>
                <a:latin typeface="Calibri" panose="020F0502020204030204" pitchFamily="34" charset="0"/>
                <a:ea typeface="Calibri" panose="020F0502020204030204" pitchFamily="34" charset="0"/>
                <a:cs typeface="Calibri" panose="020F0502020204030204" pitchFamily="34" charset="0"/>
              </a:rPr>
              <a:t> 2%</a:t>
            </a:r>
            <a:r>
              <a:rPr lang="en-US" sz="1050" dirty="0">
                <a:effectLst/>
                <a:latin typeface="Arial" panose="020B0604020202020204" pitchFamily="34" charset="0"/>
                <a:ea typeface="Arial" panose="020B060402020202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16</a:t>
            </a:fld>
            <a:endParaRPr lang="en-US"/>
          </a:p>
        </p:txBody>
      </p:sp>
    </p:spTree>
    <p:extLst>
      <p:ext uri="{BB962C8B-B14F-4D97-AF65-F5344CB8AC3E}">
        <p14:creationId xmlns:p14="http://schemas.microsoft.com/office/powerpoint/2010/main" val="4216220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Chỉ</a:t>
            </a:r>
            <a:r>
              <a:rPr lang="en-US" dirty="0"/>
              <a:t> </a:t>
            </a:r>
            <a:r>
              <a:rPr lang="en-US" dirty="0" err="1"/>
              <a:t>với</a:t>
            </a:r>
            <a:r>
              <a:rPr lang="en-US" dirty="0"/>
              <a:t> </a:t>
            </a:r>
            <a:r>
              <a:rPr lang="en-US" dirty="0" err="1"/>
              <a:t>các</a:t>
            </a:r>
            <a:r>
              <a:rPr lang="en-US" dirty="0"/>
              <a:t> </a:t>
            </a:r>
            <a:r>
              <a:rPr lang="en-US" dirty="0" err="1"/>
              <a:t>kiến</a:t>
            </a:r>
            <a:r>
              <a:rPr lang="en-US" dirty="0"/>
              <a:t> </a:t>
            </a:r>
            <a:r>
              <a:rPr lang="en-US" dirty="0" err="1"/>
              <a:t>thức</a:t>
            </a:r>
            <a:r>
              <a:rPr lang="en-US" dirty="0"/>
              <a:t> </a:t>
            </a:r>
            <a:r>
              <a:rPr lang="en-US" dirty="0" err="1"/>
              <a:t>trước</a:t>
            </a:r>
            <a:r>
              <a:rPr lang="en-US" dirty="0"/>
              <a:t> 2022 </a:t>
            </a:r>
          </a:p>
          <a:p>
            <a:r>
              <a:rPr lang="en-US" dirty="0"/>
              <a:t>=&gt;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hình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OpenAI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đưowjc</a:t>
            </a:r>
            <a:r>
              <a:rPr lang="en-US" sz="1800" dirty="0">
                <a:effectLst/>
                <a:latin typeface="Arial" panose="020B0604020202020204" pitchFamily="34" charset="0"/>
                <a:ea typeface="Arial" panose="020B0604020202020204" pitchFamily="34" charset="0"/>
                <a:cs typeface="Times New Roman" panose="02020603050405020304" pitchFamily="18" charset="0"/>
              </a:rPr>
              <a:t> train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thiết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sai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lầm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tốt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p>
          <a:p>
            <a:r>
              <a:rPr lang="en-US" sz="1800" dirty="0">
                <a:effectLst/>
                <a:latin typeface="Arial" panose="020B0604020202020204" pitchFamily="34" charset="0"/>
                <a:cs typeface="Times New Roman" panose="02020603050405020304" pitchFamily="18" charset="0"/>
              </a:rPr>
              <a:t>=&gt; GPT-4 </a:t>
            </a:r>
            <a:r>
              <a:rPr lang="en-US" sz="1800" dirty="0" err="1">
                <a:effectLst/>
                <a:latin typeface="Arial" panose="020B0604020202020204" pitchFamily="34" charset="0"/>
                <a:cs typeface="Times New Roman" panose="02020603050405020304" pitchFamily="18" charset="0"/>
              </a:rPr>
              <a:t>thường</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gặp</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hiện</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tượng</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mộng</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ảo</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đối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với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câu</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hỏi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có</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tiền</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đề</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sai</a:t>
            </a:r>
            <a:r>
              <a:rPr lang="en-US" sz="1800" dirty="0">
                <a:effectLst/>
                <a:latin typeface="Arial" panose="020B0604020202020204" pitchFamily="34" charset="0"/>
                <a:cs typeface="Times New Roman" panose="02020603050405020304" pitchFamily="18" charset="0"/>
              </a:rPr>
              <a:t> </a:t>
            </a:r>
            <a:r>
              <a:rPr lang="en-US" sz="1800" dirty="0" err="1">
                <a:effectLst/>
                <a:latin typeface="Arial" panose="020B0604020202020204" pitchFamily="34" charset="0"/>
                <a:cs typeface="Times New Roman" panose="02020603050405020304" pitchFamily="18" charset="0"/>
              </a:rPr>
              <a:t>hơn</a:t>
            </a:r>
            <a:r>
              <a:rPr lang="en-US" sz="1800" dirty="0">
                <a:effectLst/>
                <a:latin typeface="Arial" panose="020B0604020202020204" pitchFamily="34" charset="0"/>
                <a:cs typeface="Times New Roman" panose="02020603050405020304" pitchFamily="18" charset="0"/>
              </a:rPr>
              <a:t> Chat-GPT</a:t>
            </a:r>
          </a:p>
          <a:p>
            <a:pPr lvl="1">
              <a:buFont typeface="Wingdings" panose="05000000000000000000" pitchFamily="2" charset="2"/>
              <a:buChar char="q"/>
            </a:pPr>
            <a:r>
              <a:rPr lang="en-US" sz="3600" dirty="0" err="1"/>
              <a:t>Tăng</a:t>
            </a:r>
            <a:r>
              <a:rPr lang="en-US" sz="3600" dirty="0"/>
              <a:t> </a:t>
            </a:r>
            <a:r>
              <a:rPr lang="en-US" sz="3600" dirty="0" err="1"/>
              <a:t>kích</a:t>
            </a:r>
            <a:r>
              <a:rPr lang="en-US" sz="3600" dirty="0"/>
              <a:t> </a:t>
            </a:r>
            <a:r>
              <a:rPr lang="en-US" sz="3600" dirty="0" err="1"/>
              <a:t>thước</a:t>
            </a:r>
            <a:r>
              <a:rPr lang="en-US" sz="3600" dirty="0"/>
              <a:t> </a:t>
            </a:r>
            <a:r>
              <a:rPr lang="en-US" sz="3600" dirty="0" err="1"/>
              <a:t>mô</a:t>
            </a:r>
            <a:r>
              <a:rPr lang="en-US" sz="3600" dirty="0"/>
              <a:t> </a:t>
            </a:r>
            <a:r>
              <a:rPr lang="en-US" sz="3600" dirty="0" err="1"/>
              <a:t>hình</a:t>
            </a:r>
            <a:r>
              <a:rPr lang="en-US" sz="3600" dirty="0"/>
              <a:t> </a:t>
            </a:r>
            <a:r>
              <a:rPr lang="en-US" sz="3600" dirty="0" err="1"/>
              <a:t>cũng</a:t>
            </a:r>
            <a:r>
              <a:rPr lang="en-US" sz="3600" dirty="0"/>
              <a:t> </a:t>
            </a:r>
            <a:r>
              <a:rPr lang="en-US" sz="3600" dirty="0" err="1"/>
              <a:t>không</a:t>
            </a:r>
            <a:r>
              <a:rPr lang="en-US" sz="3600" dirty="0"/>
              <a:t> </a:t>
            </a:r>
            <a:r>
              <a:rPr lang="en-US" sz="3600" dirty="0" err="1"/>
              <a:t>tăng</a:t>
            </a:r>
            <a:r>
              <a:rPr lang="en-US" sz="3600" dirty="0"/>
              <a:t> </a:t>
            </a:r>
            <a:r>
              <a:rPr lang="en-US" sz="3600" dirty="0" err="1"/>
              <a:t>độ</a:t>
            </a:r>
            <a:r>
              <a:rPr lang="en-US" sz="3600" dirty="0"/>
              <a:t> </a:t>
            </a:r>
            <a:r>
              <a:rPr lang="en-US" sz="3600" dirty="0" err="1"/>
              <a:t>chính</a:t>
            </a:r>
            <a:r>
              <a:rPr lang="en-US" sz="3600" dirty="0"/>
              <a:t> </a:t>
            </a:r>
            <a:r>
              <a:rPr lang="en-US" sz="3600" dirty="0" err="1"/>
              <a:t>xác</a:t>
            </a:r>
            <a:r>
              <a:rPr lang="en-US" sz="3600" dirty="0"/>
              <a:t> </a:t>
            </a:r>
            <a:r>
              <a:rPr lang="en-US" sz="3600" dirty="0" err="1"/>
              <a:t>với</a:t>
            </a:r>
            <a:r>
              <a:rPr lang="en-US" sz="3600" dirty="0"/>
              <a:t> T5 </a:t>
            </a:r>
            <a:r>
              <a:rPr lang="en-US" sz="3600" dirty="0" err="1"/>
              <a:t>và</a:t>
            </a:r>
            <a:r>
              <a:rPr lang="en-US" sz="3600" dirty="0"/>
              <a:t> PALM.</a:t>
            </a:r>
          </a:p>
          <a:p>
            <a:pPr lvl="1">
              <a:buFont typeface="Wingdings" panose="05000000000000000000" pitchFamily="2" charset="2"/>
              <a:buChar char="q"/>
            </a:pPr>
            <a:r>
              <a:rPr lang="en-US" sz="3600" dirty="0"/>
              <a:t> </a:t>
            </a:r>
            <a:r>
              <a:rPr lang="vi-VN" sz="3600" dirty="0">
                <a:latin typeface="Calibri" panose="020F0502020204030204" pitchFamily="34" charset="0"/>
                <a:ea typeface="Calibri" panose="020F0502020204030204" pitchFamily="34" charset="0"/>
                <a:cs typeface="Calibri" panose="020F0502020204030204" pitchFamily="34" charset="0"/>
              </a:rPr>
              <a:t>GPT-3.5, CHATGPT và GPT-4 c</a:t>
            </a:r>
            <a:r>
              <a:rPr lang="en-US" sz="3600" dirty="0">
                <a:latin typeface="Calibri" panose="020F0502020204030204" pitchFamily="34" charset="0"/>
                <a:ea typeface="Calibri" panose="020F0502020204030204" pitchFamily="34" charset="0"/>
                <a:cs typeface="Calibri" panose="020F0502020204030204" pitchFamily="34" charset="0"/>
              </a:rPr>
              <a:t>ó</a:t>
            </a:r>
            <a:r>
              <a:rPr lang="vi-VN" sz="3600" dirty="0">
                <a:latin typeface="Calibri" panose="020F0502020204030204" pitchFamily="34" charset="0"/>
                <a:ea typeface="Calibri" panose="020F0502020204030204" pitchFamily="34" charset="0"/>
                <a:cs typeface="Calibri" panose="020F0502020204030204" pitchFamily="34" charset="0"/>
              </a:rPr>
              <a:t> độ chính xác vượt trội</a:t>
            </a:r>
            <a:r>
              <a:rPr lang="en-US" sz="3600" dirty="0">
                <a:latin typeface="Calibri" panose="020F0502020204030204" pitchFamily="34" charset="0"/>
                <a:ea typeface="Calibri" panose="020F0502020204030204" pitchFamily="34" charset="0"/>
                <a:cs typeface="Calibri" panose="020F0502020204030204" pitchFamily="34" charset="0"/>
              </a:rPr>
              <a:t>. </a:t>
            </a:r>
          </a:p>
          <a:p>
            <a:endParaRPr lang="en-US" sz="1800" dirty="0">
              <a:effectLst/>
              <a:latin typeface="Arial" panose="020B0604020202020204" pitchFamily="34"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17</a:t>
            </a:fld>
            <a:endParaRPr lang="en-US"/>
          </a:p>
        </p:txBody>
      </p:sp>
    </p:spTree>
    <p:extLst>
      <p:ext uri="{BB962C8B-B14F-4D97-AF65-F5344CB8AC3E}">
        <p14:creationId xmlns:p14="http://schemas.microsoft.com/office/powerpoint/2010/main" val="391269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 câu hỏi q </a:t>
            </a:r>
            <a:r>
              <a:rPr lang="en-US" dirty="0">
                <a:sym typeface="Wingdings" panose="05000000000000000000" pitchFamily="2" charset="2"/>
              </a:rPr>
              <a:t> </a:t>
            </a:r>
            <a:r>
              <a:rPr lang="en-US" dirty="0" err="1">
                <a:sym typeface="Wingdings" panose="05000000000000000000" pitchFamily="2" charset="2"/>
              </a:rPr>
              <a:t>Lấy</a:t>
            </a:r>
            <a:r>
              <a:rPr lang="en-US" dirty="0">
                <a:sym typeface="Wingdings" panose="05000000000000000000" pitchFamily="2" charset="2"/>
              </a:rPr>
              <a:t> q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truy</a:t>
            </a:r>
            <a:r>
              <a:rPr lang="en-US" dirty="0">
                <a:sym typeface="Wingdings" panose="05000000000000000000" pitchFamily="2" charset="2"/>
              </a:rPr>
              <a:t> vấn </a:t>
            </a:r>
            <a:r>
              <a:rPr lang="en-US" dirty="0" err="1">
                <a:sym typeface="Wingdings" panose="05000000000000000000" pitchFamily="2" charset="2"/>
              </a:rPr>
              <a:t>công</a:t>
            </a:r>
            <a:r>
              <a:rPr lang="en-US" dirty="0">
                <a:sym typeface="Wingdings" panose="05000000000000000000" pitchFamily="2" charset="2"/>
              </a:rPr>
              <a:t> </a:t>
            </a:r>
            <a:r>
              <a:rPr lang="en-US" dirty="0" err="1">
                <a:sym typeface="Wingdings" panose="05000000000000000000" pitchFamily="2" charset="2"/>
              </a:rPr>
              <a:t>cụ</a:t>
            </a:r>
            <a:r>
              <a:rPr lang="en-US" dirty="0">
                <a:sym typeface="Wingdings" panose="05000000000000000000" pitchFamily="2" charset="2"/>
              </a:rPr>
              <a:t> </a:t>
            </a:r>
            <a:r>
              <a:rPr lang="en-US" dirty="0" err="1">
                <a:sym typeface="Wingdings" panose="05000000000000000000" pitchFamily="2" charset="2"/>
              </a:rPr>
              <a:t>tìm</a:t>
            </a:r>
            <a:r>
              <a:rPr lang="en-US" dirty="0">
                <a:sym typeface="Wingdings" panose="05000000000000000000" pitchFamily="2" charset="2"/>
              </a:rPr>
              <a:t> </a:t>
            </a:r>
            <a:r>
              <a:rPr lang="en-US" dirty="0" err="1">
                <a:sym typeface="Wingdings" panose="05000000000000000000" pitchFamily="2" charset="2"/>
              </a:rPr>
              <a:t>kiếm</a:t>
            </a:r>
            <a:r>
              <a:rPr lang="en-US" dirty="0">
                <a:sym typeface="Wingdings" panose="05000000000000000000" pitchFamily="2" charset="2"/>
              </a:rPr>
              <a:t> (</a:t>
            </a:r>
            <a:r>
              <a:rPr lang="en-US" dirty="0" err="1">
                <a:sym typeface="Wingdings" panose="05000000000000000000" pitchFamily="2" charset="2"/>
              </a:rPr>
              <a:t>cụ</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đây</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gg search)  </a:t>
            </a:r>
            <a:r>
              <a:rPr lang="en-US" dirty="0" err="1">
                <a:sym typeface="Wingdings" panose="05000000000000000000" pitchFamily="2" charset="2"/>
              </a:rPr>
              <a:t>Trích</a:t>
            </a:r>
            <a:r>
              <a:rPr lang="en-US" dirty="0">
                <a:sym typeface="Wingdings" panose="05000000000000000000" pitchFamily="2" charset="2"/>
              </a:rPr>
              <a:t> </a:t>
            </a:r>
            <a:r>
              <a:rPr lang="en-US" dirty="0" err="1">
                <a:sym typeface="Wingdings" panose="05000000000000000000" pitchFamily="2" charset="2"/>
              </a:rPr>
              <a:t>suất</a:t>
            </a:r>
            <a:r>
              <a:rPr lang="en-US" dirty="0">
                <a:sym typeface="Wingdings" panose="05000000000000000000" pitchFamily="2" charset="2"/>
              </a:rPr>
              <a:t> </a:t>
            </a:r>
            <a:r>
              <a:rPr lang="en-US" dirty="0" err="1">
                <a:sym typeface="Wingdings" panose="05000000000000000000" pitchFamily="2" charset="2"/>
              </a:rPr>
              <a:t>đoạn</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đi </a:t>
            </a:r>
            <a:r>
              <a:rPr lang="en-US" dirty="0" err="1">
                <a:sym typeface="Wingdings" panose="05000000000000000000" pitchFamily="2" charset="2"/>
              </a:rPr>
              <a:t>kèm</a:t>
            </a:r>
            <a:r>
              <a:rPr lang="en-US" dirty="0">
                <a:sym typeface="Wingdings" panose="05000000000000000000" pitchFamily="2" charset="2"/>
              </a:rPr>
              <a:t> (x) </a:t>
            </a:r>
            <a:r>
              <a:rPr lang="en-US" dirty="0" err="1">
                <a:sym typeface="Wingdings" panose="05000000000000000000" pitchFamily="2" charset="2"/>
              </a:rPr>
              <a:t>cùng</a:t>
            </a:r>
            <a:r>
              <a:rPr lang="en-US" dirty="0">
                <a:sym typeface="Wingdings" panose="05000000000000000000" pitchFamily="2" charset="2"/>
              </a:rPr>
              <a:t> 1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khác, </a:t>
            </a:r>
            <a:r>
              <a:rPr lang="en-US" dirty="0" err="1">
                <a:sym typeface="Wingdings" panose="05000000000000000000" pitchFamily="2" charset="2"/>
              </a:rPr>
              <a:t>nguồn</a:t>
            </a:r>
            <a:r>
              <a:rPr lang="en-US" dirty="0">
                <a:sym typeface="Wingdings" panose="05000000000000000000" pitchFamily="2" charset="2"/>
              </a:rPr>
              <a:t> (s), </a:t>
            </a:r>
            <a:r>
              <a:rPr lang="en-US" dirty="0" err="1">
                <a:sym typeface="Wingdings" panose="05000000000000000000" pitchFamily="2" charset="2"/>
              </a:rPr>
              <a:t>ngày</a:t>
            </a:r>
            <a:r>
              <a:rPr lang="en-US" dirty="0">
                <a:sym typeface="Wingdings" panose="05000000000000000000" pitchFamily="2" charset="2"/>
              </a:rPr>
              <a:t> public (d), </a:t>
            </a:r>
            <a:r>
              <a:rPr lang="en-US" dirty="0" err="1">
                <a:sym typeface="Wingdings" panose="05000000000000000000" pitchFamily="2" charset="2"/>
              </a:rPr>
              <a:t>tiêu</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a:t>
            </a:r>
            <a:r>
              <a:rPr lang="en-US" dirty="0" err="1">
                <a:sym typeface="Wingdings" panose="05000000000000000000" pitchFamily="2" charset="2"/>
              </a:rPr>
              <a:t>khóa</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làm </a:t>
            </a:r>
            <a:r>
              <a:rPr lang="en-US" dirty="0" err="1">
                <a:sym typeface="Wingdings" panose="05000000000000000000" pitchFamily="2" charset="2"/>
              </a:rPr>
              <a:t>nổi</a:t>
            </a:r>
            <a:r>
              <a:rPr lang="en-US" dirty="0">
                <a:sym typeface="Wingdings" panose="05000000000000000000" pitchFamily="2" charset="2"/>
              </a:rPr>
              <a:t> </a:t>
            </a:r>
            <a:r>
              <a:rPr lang="en-US" dirty="0" err="1">
                <a:sym typeface="Wingdings" panose="05000000000000000000" pitchFamily="2" charset="2"/>
              </a:rPr>
              <a:t>bật</a:t>
            </a:r>
            <a:r>
              <a:rPr lang="en-US" dirty="0">
                <a:sym typeface="Wingdings" panose="05000000000000000000" pitchFamily="2" charset="2"/>
              </a:rPr>
              <a:t> (h). Sau đó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thành</a:t>
            </a:r>
            <a:r>
              <a:rPr lang="en-US" dirty="0">
                <a:sym typeface="Wingdings" panose="05000000000000000000" pitchFamily="2" charset="2"/>
              </a:rPr>
              <a:t> k bằng </a:t>
            </a:r>
            <a:r>
              <a:rPr lang="en-US" dirty="0" err="1">
                <a:sym typeface="Wingdings" panose="05000000000000000000" pitchFamily="2" charset="2"/>
              </a:rPr>
              <a:t>chứng</a:t>
            </a:r>
            <a:r>
              <a:rPr lang="en-US" dirty="0">
                <a:sym typeface="Wingdings" panose="05000000000000000000" pitchFamily="2" charset="2"/>
              </a:rPr>
              <a:t> </a:t>
            </a:r>
            <a:r>
              <a:rPr lang="en-US" dirty="0" err="1">
                <a:sym typeface="Wingdings" panose="05000000000000000000" pitchFamily="2" charset="2"/>
              </a:rPr>
              <a:t>thu</a:t>
            </a:r>
            <a:r>
              <a:rPr lang="en-US" dirty="0">
                <a:sym typeface="Wingdings" panose="05000000000000000000" pitchFamily="2" charset="2"/>
              </a:rPr>
              <a:t> </a:t>
            </a:r>
            <a:r>
              <a:rPr lang="en-US" dirty="0" err="1">
                <a:sym typeface="Wingdings" panose="05000000000000000000" pitchFamily="2" charset="2"/>
              </a:rPr>
              <a:t>thập</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E = {s, d, t, x, h}</a:t>
            </a:r>
          </a:p>
          <a:p>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bạn</a:t>
            </a:r>
            <a:r>
              <a:rPr lang="en-US" dirty="0">
                <a:sym typeface="Wingdings" panose="05000000000000000000" pitchFamily="2" charset="2"/>
              </a:rPr>
              <a:t> </a:t>
            </a:r>
            <a:r>
              <a:rPr lang="en-US" dirty="0" err="1">
                <a:sym typeface="Wingdings" panose="05000000000000000000" pitchFamily="2" charset="2"/>
              </a:rPr>
              <a:t>sẽ</a:t>
            </a:r>
            <a:r>
              <a:rPr lang="en-US" dirty="0">
                <a:sym typeface="Wingdings" panose="05000000000000000000" pitchFamily="2" charset="2"/>
              </a:rPr>
              <a:t> </a:t>
            </a:r>
            <a:r>
              <a:rPr lang="en-US" dirty="0" err="1">
                <a:sym typeface="Wingdings" panose="05000000000000000000" pitchFamily="2" charset="2"/>
              </a:rPr>
              <a:t>tự</a:t>
            </a:r>
            <a:r>
              <a:rPr lang="en-US" dirty="0">
                <a:sym typeface="Wingdings" panose="05000000000000000000" pitchFamily="2" charset="2"/>
              </a:rPr>
              <a:t> hỏi </a:t>
            </a:r>
            <a:r>
              <a:rPr lang="en-US" dirty="0" err="1">
                <a:sym typeface="Wingdings" panose="05000000000000000000" pitchFamily="2" charset="2"/>
              </a:rPr>
              <a:t>những</a:t>
            </a:r>
            <a:r>
              <a:rPr lang="en-US" dirty="0">
                <a:sym typeface="Wingdings" panose="05000000000000000000" pitchFamily="2" charset="2"/>
              </a:rPr>
              <a:t> thứ này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lấy</a:t>
            </a:r>
            <a:r>
              <a:rPr lang="en-US" dirty="0">
                <a:sym typeface="Wingdings" panose="05000000000000000000" pitchFamily="2" charset="2"/>
              </a:rPr>
              <a:t> </a:t>
            </a:r>
            <a:r>
              <a:rPr lang="en-US" dirty="0" err="1">
                <a:sym typeface="Wingdings" panose="05000000000000000000" pitchFamily="2" charset="2"/>
              </a:rPr>
              <a:t>từ</a:t>
            </a:r>
            <a:r>
              <a:rPr lang="en-US" dirty="0">
                <a:sym typeface="Wingdings" panose="05000000000000000000" pitchFamily="2" charset="2"/>
              </a:rPr>
              <a:t> đầu (</a:t>
            </a:r>
            <a:r>
              <a:rPr lang="en-US" dirty="0" err="1">
                <a:sym typeface="Wingdings" panose="05000000000000000000" pitchFamily="2" charset="2"/>
              </a:rPr>
              <a:t>tí</a:t>
            </a:r>
            <a:r>
              <a:rPr lang="en-US" dirty="0">
                <a:sym typeface="Wingdings" panose="05000000000000000000" pitchFamily="2" charset="2"/>
              </a:rPr>
              <a:t> </a:t>
            </a:r>
            <a:r>
              <a:rPr lang="en-US" dirty="0" err="1">
                <a:sym typeface="Wingdings" panose="05000000000000000000" pitchFamily="2" charset="2"/>
              </a:rPr>
              <a:t>nữa</a:t>
            </a:r>
            <a:r>
              <a:rPr lang="en-US" dirty="0">
                <a:sym typeface="Wingdings" panose="05000000000000000000" pitchFamily="2" charset="2"/>
              </a:rPr>
              <a:t> biết)</a:t>
            </a:r>
          </a:p>
          <a:p>
            <a:endParaRPr lang="en-US" dirty="0">
              <a:sym typeface="Wingdings" panose="05000000000000000000" pitchFamily="2" charset="2"/>
            </a:endParaRPr>
          </a:p>
          <a:p>
            <a:r>
              <a:rPr lang="en-US" dirty="0"/>
              <a:t>Cho câu hỏi (q) </a:t>
            </a:r>
            <a:r>
              <a:rPr lang="en-US" dirty="0">
                <a:sym typeface="Wingdings" panose="05000000000000000000" pitchFamily="2" charset="2"/>
              </a:rPr>
              <a:t> </a:t>
            </a:r>
            <a:r>
              <a:rPr lang="en-US" dirty="0" err="1"/>
              <a:t>Đem</a:t>
            </a:r>
            <a:r>
              <a:rPr lang="en-US" dirty="0"/>
              <a:t> đi </a:t>
            </a:r>
            <a:r>
              <a:rPr lang="en-US" dirty="0" err="1"/>
              <a:t>truy</a:t>
            </a:r>
            <a:r>
              <a:rPr lang="en-US" dirty="0"/>
              <a:t> vấn</a:t>
            </a:r>
          </a:p>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20</a:t>
            </a:fld>
            <a:endParaRPr lang="en-US"/>
          </a:p>
        </p:txBody>
      </p:sp>
    </p:spTree>
    <p:extLst>
      <p:ext uri="{BB962C8B-B14F-4D97-AF65-F5344CB8AC3E}">
        <p14:creationId xmlns:p14="http://schemas.microsoft.com/office/powerpoint/2010/main" val="1177095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Chúng tôi thu thập tất cả các kết quả tìm kiếm, bao gồm hộp câu trả lời, kết quả tự nhiên và thông tin hữu ích khác như biểu đồ kiến thức, câu hỏi và câu trả lời từ các nền tảng QA được đóng góp bởi cộng đồng, và các câu hỏi liên quan mà người dùng tìm kiếm cũng đặt</a:t>
            </a:r>
            <a:endParaRPr lang="en-US" dirty="0"/>
          </a:p>
          <a:p>
            <a:endParaRPr lang="en-US" dirty="0"/>
          </a:p>
          <a:p>
            <a:endParaRPr lang="en-US" dirty="0"/>
          </a:p>
          <a:p>
            <a:r>
              <a:rPr lang="en-US" dirty="0" err="1"/>
              <a:t>Ngoài</a:t>
            </a:r>
            <a:r>
              <a:rPr lang="en-US" dirty="0"/>
              <a:t> </a:t>
            </a:r>
            <a:r>
              <a:rPr lang="en-US" dirty="0" err="1"/>
              <a:t>các</a:t>
            </a:r>
            <a:r>
              <a:rPr lang="en-US" dirty="0"/>
              <a:t> </a:t>
            </a:r>
            <a:r>
              <a:rPr lang="en-US" dirty="0" err="1"/>
              <a:t>tìm</a:t>
            </a:r>
            <a:r>
              <a:rPr lang="en-US" dirty="0"/>
              <a:t> </a:t>
            </a:r>
            <a:r>
              <a:rPr lang="en-US" dirty="0" err="1"/>
              <a:t>kiếm</a:t>
            </a:r>
            <a:r>
              <a:rPr lang="en-US" dirty="0"/>
              <a:t> </a:t>
            </a:r>
            <a:r>
              <a:rPr lang="en-US" dirty="0" err="1"/>
              <a:t>cơ</a:t>
            </a:r>
            <a:r>
              <a:rPr lang="en-US" dirty="0"/>
              <a:t> </a:t>
            </a:r>
            <a:r>
              <a:rPr lang="en-US" dirty="0" err="1"/>
              <a:t>bản</a:t>
            </a:r>
            <a:r>
              <a:rPr lang="en-US" dirty="0"/>
              <a:t> thì </a:t>
            </a:r>
            <a:r>
              <a:rPr lang="en-US" dirty="0" err="1"/>
              <a:t>lưu</a:t>
            </a:r>
            <a:r>
              <a:rPr lang="en-US" dirty="0"/>
              <a:t> ý </a:t>
            </a:r>
            <a:r>
              <a:rPr lang="en-US" dirty="0" err="1"/>
              <a:t>các</a:t>
            </a:r>
            <a:r>
              <a:rPr lang="en-US" dirty="0"/>
              <a:t> cái khác </a:t>
            </a:r>
            <a:r>
              <a:rPr lang="en-US" dirty="0" err="1"/>
              <a:t>ngoài</a:t>
            </a:r>
            <a:r>
              <a:rPr lang="en-US" dirty="0"/>
              <a:t> </a:t>
            </a:r>
            <a:r>
              <a:rPr lang="en-US" dirty="0" err="1"/>
              <a:t>tìm</a:t>
            </a:r>
            <a:r>
              <a:rPr lang="en-US" dirty="0"/>
              <a:t> </a:t>
            </a:r>
            <a:r>
              <a:rPr lang="en-US" dirty="0" err="1"/>
              <a:t>kiếm</a:t>
            </a:r>
            <a:r>
              <a:rPr lang="en-US" dirty="0"/>
              <a:t> </a:t>
            </a:r>
            <a:r>
              <a:rPr lang="en-US" dirty="0" err="1"/>
              <a:t>cơ</a:t>
            </a:r>
            <a:r>
              <a:rPr lang="en-US" dirty="0"/>
              <a:t> </a:t>
            </a:r>
            <a:r>
              <a:rPr lang="en-US" dirty="0" err="1"/>
              <a:t>bản</a:t>
            </a:r>
            <a:r>
              <a:rPr lang="en-US" dirty="0"/>
              <a:t> </a:t>
            </a:r>
            <a:r>
              <a:rPr lang="en-US" dirty="0" err="1"/>
              <a:t>cũng</a:t>
            </a:r>
            <a:r>
              <a:rPr lang="en-US" dirty="0"/>
              <a:t> có </a:t>
            </a:r>
            <a:r>
              <a:rPr lang="en-US" dirty="0" err="1"/>
              <a:t>thể</a:t>
            </a:r>
            <a:r>
              <a:rPr lang="en-US" dirty="0"/>
              <a:t> đc </a:t>
            </a:r>
            <a:r>
              <a:rPr lang="en-US" dirty="0" err="1"/>
              <a:t>lấy</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21</a:t>
            </a:fld>
            <a:endParaRPr lang="en-US"/>
          </a:p>
        </p:txBody>
      </p:sp>
    </p:spTree>
    <p:extLst>
      <p:ext uri="{BB962C8B-B14F-4D97-AF65-F5344CB8AC3E}">
        <p14:creationId xmlns:p14="http://schemas.microsoft.com/office/powerpoint/2010/main" val="202685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câu hỏi này thì 1 </a:t>
            </a:r>
            <a:r>
              <a:rPr lang="en-US" dirty="0" err="1"/>
              <a:t>ví</a:t>
            </a:r>
            <a:r>
              <a:rPr lang="en-US" dirty="0"/>
              <a:t> </a:t>
            </a:r>
            <a:r>
              <a:rPr lang="en-US" dirty="0" err="1"/>
              <a:t>dụ</a:t>
            </a:r>
            <a:r>
              <a:rPr lang="en-US" dirty="0"/>
              <a:t> </a:t>
            </a:r>
            <a:r>
              <a:rPr lang="en-US" dirty="0" err="1"/>
              <a:t>về</a:t>
            </a:r>
            <a:r>
              <a:rPr lang="en-US" dirty="0"/>
              <a:t> 1 bằng </a:t>
            </a:r>
            <a:r>
              <a:rPr lang="en-US" dirty="0" err="1"/>
              <a:t>chứng</a:t>
            </a:r>
            <a:endParaRPr lang="en-US" dirty="0"/>
          </a:p>
          <a:p>
            <a:r>
              <a:rPr lang="en-US" dirty="0"/>
              <a:t>Định </a:t>
            </a:r>
            <a:r>
              <a:rPr lang="en-US" dirty="0" err="1"/>
              <a:t>dạng</a:t>
            </a:r>
            <a:r>
              <a:rPr lang="en-US" dirty="0"/>
              <a:t> </a:t>
            </a:r>
            <a:r>
              <a:rPr lang="en-US" dirty="0" err="1"/>
              <a:t>chung</a:t>
            </a:r>
            <a:r>
              <a:rPr lang="en-US" dirty="0"/>
              <a:t> này </a:t>
            </a:r>
            <a:r>
              <a:rPr lang="en-US" dirty="0" err="1"/>
              <a:t>sẽ</a:t>
            </a:r>
            <a:r>
              <a:rPr lang="en-US" dirty="0"/>
              <a:t> </a:t>
            </a:r>
            <a:r>
              <a:rPr lang="en-US" dirty="0" err="1"/>
              <a:t>được</a:t>
            </a:r>
            <a:r>
              <a:rPr lang="en-US" dirty="0"/>
              <a:t> </a:t>
            </a:r>
            <a:r>
              <a:rPr lang="en-US" dirty="0" err="1"/>
              <a:t>đưa</a:t>
            </a:r>
            <a:r>
              <a:rPr lang="en-US" dirty="0"/>
              <a:t> </a:t>
            </a:r>
            <a:r>
              <a:rPr lang="en-US" dirty="0" err="1"/>
              <a:t>vào</a:t>
            </a:r>
            <a:r>
              <a:rPr lang="en-US" dirty="0"/>
              <a:t> prompt </a:t>
            </a:r>
            <a:r>
              <a:rPr lang="en-US" dirty="0" err="1"/>
              <a:t>dùng</a:t>
            </a:r>
            <a:r>
              <a:rPr lang="en-US" dirty="0"/>
              <a:t> </a:t>
            </a:r>
            <a:r>
              <a:rPr lang="en-US" dirty="0" err="1"/>
              <a:t>cho</a:t>
            </a:r>
            <a:r>
              <a:rPr lang="en-US" dirty="0"/>
              <a:t> </a:t>
            </a:r>
            <a:r>
              <a:rPr lang="en-US" dirty="0" err="1"/>
              <a:t>Incontext</a:t>
            </a:r>
            <a:r>
              <a:rPr lang="en-US" dirty="0"/>
              <a:t> learning</a:t>
            </a:r>
          </a:p>
        </p:txBody>
      </p:sp>
      <p:sp>
        <p:nvSpPr>
          <p:cNvPr id="4" name="Slide Number Placeholder 3"/>
          <p:cNvSpPr>
            <a:spLocks noGrp="1"/>
          </p:cNvSpPr>
          <p:nvPr>
            <p:ph type="sldNum" sz="quarter" idx="5"/>
          </p:nvPr>
        </p:nvSpPr>
        <p:spPr/>
        <p:txBody>
          <a:bodyPr/>
          <a:lstStyle/>
          <a:p>
            <a:fld id="{C34047DF-B64E-44AE-90BF-5A09AE79D124}" type="slidenum">
              <a:rPr lang="en-US" smtClean="0"/>
              <a:t>22</a:t>
            </a:fld>
            <a:endParaRPr lang="en-US"/>
          </a:p>
        </p:txBody>
      </p:sp>
    </p:spTree>
    <p:extLst>
      <p:ext uri="{BB962C8B-B14F-4D97-AF65-F5344CB8AC3E}">
        <p14:creationId xmlns:p14="http://schemas.microsoft.com/office/powerpoint/2010/main" val="1428101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Để giúp mô hình "hiểu" công việc và kết quả mong muốn, chúng tôi cung cấp một số ví dụ minh họa </a:t>
            </a:r>
            <a:r>
              <a:rPr lang="vi-VN" dirty="0" err="1"/>
              <a:t>few-shot</a:t>
            </a:r>
            <a:r>
              <a:rPr lang="vi-VN" dirty="0"/>
              <a:t> về đầu vào-đầu ra ở đầu câu gợi ý. Mỗi ví dụ minh họa cho mô hình một câu hỏi mẫu và một danh sách các bằng chứng đã thu thập cho câu hỏi đó, tiếp theo là một chuỗi tư duy với các bằng chứng để xác định câu trả lời phù hợp và cập nhật nhất (Hình 3, bên phải). Mặc dù chúng tôi bao gồm một số mẫu câu hỏi với giả định sai trong các ví dụ minh họa, chúng tôi cũng thử nghiệm với một kiểm tra giả định sai rõ ràng trong câu gợi ý: "Vui lòng kiểm tra xem câu hỏi có chứa giả định hợp lệ không trước khi trả lời". Hình 7 trong Phụ lục G thể hiện một câu gợi ý thực tế. </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23</a:t>
            </a:fld>
            <a:endParaRPr lang="en-US"/>
          </a:p>
        </p:txBody>
      </p:sp>
    </p:spTree>
    <p:extLst>
      <p:ext uri="{BB962C8B-B14F-4D97-AF65-F5344CB8AC3E}">
        <p14:creationId xmlns:p14="http://schemas.microsoft.com/office/powerpoint/2010/main" val="837240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a:t>
            </a:fld>
            <a:endParaRPr lang="en-US"/>
          </a:p>
        </p:txBody>
      </p:sp>
    </p:spTree>
    <p:extLst>
      <p:ext uri="{BB962C8B-B14F-4D97-AF65-F5344CB8AC3E}">
        <p14:creationId xmlns:p14="http://schemas.microsoft.com/office/powerpoint/2010/main" val="1192879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24</a:t>
            </a:fld>
            <a:endParaRPr lang="en-US"/>
          </a:p>
        </p:txBody>
      </p:sp>
    </p:spTree>
    <p:extLst>
      <p:ext uri="{BB962C8B-B14F-4D97-AF65-F5344CB8AC3E}">
        <p14:creationId xmlns:p14="http://schemas.microsoft.com/office/powerpoint/2010/main" val="1528497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26</a:t>
            </a:fld>
            <a:endParaRPr lang="en-US"/>
          </a:p>
        </p:txBody>
      </p:sp>
    </p:spTree>
    <p:extLst>
      <p:ext uri="{BB962C8B-B14F-4D97-AF65-F5344CB8AC3E}">
        <p14:creationId xmlns:p14="http://schemas.microsoft.com/office/powerpoint/2010/main" val="291167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27</a:t>
            </a:fld>
            <a:endParaRPr lang="en-US"/>
          </a:p>
        </p:txBody>
      </p:sp>
    </p:spTree>
    <p:extLst>
      <p:ext uri="{BB962C8B-B14F-4D97-AF65-F5344CB8AC3E}">
        <p14:creationId xmlns:p14="http://schemas.microsoft.com/office/powerpoint/2010/main" val="4106371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vi-VN" dirty="0"/>
              <a:t>FRESHPROMPT thực sự cải thiện độ chính xác của FRESHQA đáng kể: Bảng 1 thể hiện các con số cụ thể dưới điều kiện STRICT (xem Phụ lục H để kết quả dưới điều kiện RELAXED). FRESHPROMPT mang lại những cải tiến lớn trên cả GPT-3.5 và GPT-4 gốc. GPT-4 + FRESHPROMPT đạt được sự cải thiện về độ chính xác tuyệt đối là 47% và 31.4% so với GPT-4 dưới điều kiện STRICT và RELAXED, tương ứng. Việc giảm thiểu khoảng cách độ chính xác tuyệt đối giữa STRICT và RELAXED (từ 17.8% xuống còn 2.2%) cũng cho thấy rằng FRESHPROMPT giảm đáng kể sự xuất hiện của câu trả lời lỗi thời và ảo tưởng. Không ngạc nhiên, sự cải thiện đáng kể nhất đối với cả GPT-3.5 và GPT-4 đều nằm ở các loại câu hỏi có liên quan đến kiến thức gần đây. Tuy nhiên, câu hỏi về kiến thức cũng có lợi ích từ FRESHPROMPT. Ví dụ, GPT-4 + FRESHPROMPT mang lại độ chính xác cao hơn +30.5% so với GPT-4 đối với các câu hỏi có giả thiết hợp lệ liên quan đến kiến thức trước năm 2022 (+9.9% dưới điều kiện RELAXED). Hơn nữa, FRESHPROMPT đem lại những cải thiện đáng kể trên các câu hỏi với giả thiết sai (+37.1% và +8.1% tăng độ chính xác tương ứng dưới điều kiện STRICT và RELAXED cho GPT-4). </a:t>
            </a:r>
            <a:endParaRPr lang="en-US" dirty="0"/>
          </a:p>
          <a:p>
            <a:endParaRPr lang="en-US" dirty="0"/>
          </a:p>
          <a:p>
            <a:r>
              <a:rPr lang="en-US" dirty="0"/>
              <a:t>- </a:t>
            </a:r>
            <a:r>
              <a:rPr lang="vi-VN" dirty="0"/>
              <a:t>FRESHPROMPT vượt trội so với các phương pháp tăng cường từ máy tìm kiếm khác một cách rõ rệt: GPT-4 + FRESHPROMPT chứng minh độ chính xác xuất sắc trên các loại câu hỏi, vượt qua tất cả các phương pháp khác một cách đáng kể. Biến thể tốt nhất của nó (với 15 bằng chứng được thu hồi cho mỗi câu hỏi) đạt được độ chính xác tổng cộng 77.6% và 79.0% dưới điều kiện STRICT và RELAXED, tương ứng. GPT-3.5 + FRESHPROMPT vượt qua PPLX.AI và SELF-ASK (đều thực hiện trên GPT-3.5) về độ chính xác tổng cộng lần lượt là +3.8% và +14.4% dưới điều kiện STRICT. Dưới điều kiện RELAXED, tuy nhiên, PPLX.AI đạt được độ chính xác tổng cộng cao hơn +4.2% so với GPT-3.5 + FRESHPROMPT, đa phần do độ chính xác vượt trội của nó đối với các câu hỏi với giả thiết sai (58.1% so với 41.1%). Sự chênh lệch lớn về độ chính xác là 14.0% giữa STRICT và RELAXED cho PPLX.AI cho thấy phương pháp này chứa một lượng lớn hình ảnh ảo. Tổng thể, tất cả các phương pháp tăng cường từ máy tìm kiếm (SELF-ASK, PPLX.AI và FRESHPROMPT) đều mang lại những cải thiện đáng kể trên nhiều loại câu hỏi so với GPT-3.5 và GPT-4 nguyên bản. GOOGLE SEARCH nói chung mang lại kết quả tốt hơn cả GPT-3.5 và GPT-4, trừ trường hợp câu hỏi có giả thiết sai, nhưng đều kém xa so với PPLX.AI và GPT-3.5/GPT-4 + FRESHPROMPT trên toàn bộ các loại câu hỏi. </a:t>
            </a:r>
            <a:endParaRPr lang="en-US" dirty="0"/>
          </a:p>
          <a:p>
            <a:endParaRPr lang="en-US" dirty="0"/>
          </a:p>
          <a:p>
            <a:r>
              <a:rPr lang="en-US" dirty="0"/>
              <a:t>- </a:t>
            </a:r>
            <a:r>
              <a:rPr lang="vi-VN" dirty="0"/>
              <a:t>Kiểm tra giả thiết tăng độ chính xác đối với câu hỏi có giả thiết sai nhưng có thể làm giảm độ chính xác đối với những câu hỏi có giả thiết đúng: Như đã thảo luận trong Phần 3.1, các mô hình ngôn ngữ của </a:t>
            </a:r>
            <a:r>
              <a:rPr lang="vi-VN" dirty="0" err="1"/>
              <a:t>OpenAI</a:t>
            </a:r>
            <a:r>
              <a:rPr lang="vi-VN" dirty="0"/>
              <a:t> như GPT-3.5 và GPT-4 có khả năng được điều chỉnh để xử lý câu hỏi với giả thiết sai, và điều này cũng đúng đối với PPLX.AI. Thêm vào đó, chúng tôi tìm thấy một số mô hình ngôn ngữ sử dụng thêm kiểm tra giả thiết để phát hiện và bác bỏ một câu hỏi có giả thiết sai nếu được yêu cầu một cách rõ ràng, ví dụ như "Vui lòng kiểm tra xem câu hỏi có giả thiết đúng không trước khi trả lời". Thêm kiểm tra giả thiết này cho GPT-3.5 và GPT-4 mang lại cải thiện độ chính xác lớn lên lần lượt là +23.4% và +6.4% đối với câu hỏi có giả thiết sai dưới điều kiện STRICT (+22.6% và +11.3% dưới điều kiện RELAXED). Tuy nhiên, điều này có hại đối với GPT-3.5 đối với các loại câu hỏi khác, làm giảm độ chính xác tổng cộng lần lượt là 20.8% và 21% dưới điều kiện STRICT và RELAXED. Điều này không phải là vấn đề đối với GPT-4, với sự giảm nhẹ 0.6% dưới điều kiện STRICT và sự tăng nhẹ 1.2% dưới điều kiện RELAXED. </a:t>
            </a:r>
            <a:endParaRPr lang="en-US" dirty="0"/>
          </a:p>
          <a:p>
            <a:endParaRPr lang="en-US" dirty="0"/>
          </a:p>
          <a:p>
            <a:r>
              <a:rPr lang="en-US" dirty="0"/>
              <a:t>- </a:t>
            </a:r>
            <a:r>
              <a:rPr lang="vi-VN" dirty="0"/>
              <a:t>Có thêm bằng chứng có liên quan và cập nhật ở cuối ngữ cảnh đầu vào có ích: Chúng tôi cũng phân tích cách thứ tự của bằng chứng trong </a:t>
            </a:r>
            <a:r>
              <a:rPr lang="vi-VN" dirty="0" err="1"/>
              <a:t>prompt</a:t>
            </a:r>
            <a:r>
              <a:rPr lang="vi-VN" dirty="0"/>
              <a:t> ảnh hưởng đến độ chính xác của GPT-4. Kết quả của chúng tôi cho thấy việc sử dụng thứ tự được trả về bởi GOOGLE SEARCH (THỨ TỰ TÌM KIẾM, kết quả tìm kiếm hàng đầu ở cuối ngữ cảnh đầu vào) hoặc sắp xếp các bằng chứng theo thông tin ngày tháng liên quan của chúng (THỨ TỰ THỜI GIAN, kết quả gần đây ở cuối) luôn mang lại độ chính xác cao hơn so với việc sử dụng thứ tự ngẫu nhiên (THỨ TỰ NGẪU NHIÊN), với độ chính xác tổng cộng tăng lên đến +2.2% dưới điều kiện STRICT và RELAXED. Việc chỉ sử dụng đoạn văn cho mỗi bằng chứng mà không có thông tin bổ sung (như nguồn, ngày tháng, </a:t>
            </a:r>
            <a:r>
              <a:rPr lang="vi-VN" dirty="0" err="1"/>
              <a:t>v.v</a:t>
            </a:r>
            <a:r>
              <a:rPr lang="vi-VN" dirty="0"/>
              <a:t>.) như trong GPT-4 + FRESHPROMPT giảm độ chính xác một cách nhẹ, với ít hơn 1% ở cả hai cài đặt. </a:t>
            </a:r>
            <a:endParaRPr lang="en-US" dirty="0"/>
          </a:p>
          <a:p>
            <a:r>
              <a:rPr lang="en-US" dirty="0"/>
              <a:t>+ </a:t>
            </a:r>
            <a:r>
              <a:rPr lang="en-US" dirty="0" err="1"/>
              <a:t>Sắp</a:t>
            </a:r>
            <a:r>
              <a:rPr lang="en-US" dirty="0"/>
              <a:t> </a:t>
            </a:r>
            <a:r>
              <a:rPr lang="en-US" dirty="0" err="1"/>
              <a:t>xếp</a:t>
            </a:r>
            <a:r>
              <a:rPr lang="en-US" dirty="0"/>
              <a:t> thứ </a:t>
            </a:r>
            <a:r>
              <a:rPr lang="en-US" dirty="0" err="1"/>
              <a:t>tụ</a:t>
            </a:r>
            <a:r>
              <a:rPr lang="en-US" dirty="0"/>
              <a:t> </a:t>
            </a:r>
            <a:r>
              <a:rPr lang="en-US" dirty="0" err="1"/>
              <a:t>theo</a:t>
            </a:r>
            <a:r>
              <a:rPr lang="en-US" dirty="0"/>
              <a:t> gg search </a:t>
            </a:r>
            <a:r>
              <a:rPr lang="en-US" dirty="0" err="1"/>
              <a:t>trả</a:t>
            </a:r>
            <a:r>
              <a:rPr lang="en-US" dirty="0"/>
              <a:t> </a:t>
            </a:r>
            <a:r>
              <a:rPr lang="en-US" dirty="0" err="1"/>
              <a:t>về</a:t>
            </a:r>
            <a:r>
              <a:rPr lang="en-US" dirty="0"/>
              <a:t> </a:t>
            </a:r>
            <a:r>
              <a:rPr lang="en-US" dirty="0" err="1"/>
              <a:t>hoặc</a:t>
            </a:r>
            <a:r>
              <a:rPr lang="en-US" dirty="0"/>
              <a:t> </a:t>
            </a:r>
            <a:r>
              <a:rPr lang="en-US" dirty="0" err="1"/>
              <a:t>theo</a:t>
            </a:r>
            <a:r>
              <a:rPr lang="en-US" dirty="0"/>
              <a:t> thứ </a:t>
            </a:r>
            <a:r>
              <a:rPr lang="en-US" dirty="0" err="1"/>
              <a:t>tự</a:t>
            </a:r>
            <a:r>
              <a:rPr lang="en-US" dirty="0"/>
              <a:t> </a:t>
            </a:r>
            <a:r>
              <a:rPr lang="en-US" dirty="0" err="1"/>
              <a:t>thời</a:t>
            </a:r>
            <a:r>
              <a:rPr lang="en-US" dirty="0"/>
              <a:t> </a:t>
            </a:r>
            <a:r>
              <a:rPr lang="en-US" dirty="0" err="1"/>
              <a:t>gian</a:t>
            </a:r>
            <a:r>
              <a:rPr lang="en-US" dirty="0"/>
              <a:t> thì </a:t>
            </a:r>
            <a:r>
              <a:rPr lang="en-US" dirty="0" err="1"/>
              <a:t>tốt</a:t>
            </a:r>
            <a:r>
              <a:rPr lang="en-US" dirty="0"/>
              <a:t> </a:t>
            </a:r>
            <a:r>
              <a:rPr lang="en-US" dirty="0" err="1"/>
              <a:t>hơn</a:t>
            </a:r>
            <a:r>
              <a:rPr lang="en-US" dirty="0"/>
              <a:t> random bằng </a:t>
            </a:r>
            <a:r>
              <a:rPr lang="en-US" dirty="0" err="1"/>
              <a:t>chứng</a:t>
            </a:r>
            <a:endParaRPr lang="en-US" dirty="0"/>
          </a:p>
          <a:p>
            <a:r>
              <a:rPr lang="en-US" dirty="0"/>
              <a:t>+ </a:t>
            </a:r>
            <a:r>
              <a:rPr lang="en-US" dirty="0" err="1"/>
              <a:t>Việc</a:t>
            </a:r>
            <a:r>
              <a:rPr lang="en-US" dirty="0"/>
              <a:t> </a:t>
            </a:r>
            <a:r>
              <a:rPr lang="en-US" dirty="0" err="1"/>
              <a:t>chỉ</a:t>
            </a:r>
            <a:r>
              <a:rPr lang="en-US" dirty="0"/>
              <a:t> </a:t>
            </a:r>
            <a:r>
              <a:rPr lang="en-US" dirty="0" err="1"/>
              <a:t>sử</a:t>
            </a:r>
            <a:r>
              <a:rPr lang="en-US" dirty="0"/>
              <a:t> </a:t>
            </a:r>
            <a:r>
              <a:rPr lang="en-US" dirty="0" err="1"/>
              <a:t>dụng</a:t>
            </a:r>
            <a:r>
              <a:rPr lang="en-US" dirty="0"/>
              <a:t> </a:t>
            </a:r>
            <a:r>
              <a:rPr lang="en-US" dirty="0" err="1"/>
              <a:t>trích</a:t>
            </a:r>
            <a:r>
              <a:rPr lang="en-US" dirty="0"/>
              <a:t> </a:t>
            </a:r>
            <a:r>
              <a:rPr lang="en-US" dirty="0" err="1"/>
              <a:t>dẫn</a:t>
            </a:r>
            <a:r>
              <a:rPr lang="en-US" dirty="0"/>
              <a:t> (text </a:t>
            </a:r>
            <a:r>
              <a:rPr lang="en-US" dirty="0" err="1"/>
              <a:t>snippest</a:t>
            </a:r>
            <a:r>
              <a:rPr lang="en-US" dirty="0"/>
              <a:t>) mà ko </a:t>
            </a:r>
            <a:r>
              <a:rPr lang="en-US" dirty="0" err="1"/>
              <a:t>dùng</a:t>
            </a:r>
            <a:r>
              <a:rPr lang="en-US" dirty="0"/>
              <a:t> </a:t>
            </a:r>
            <a:r>
              <a:rPr lang="en-US" dirty="0" err="1"/>
              <a:t>các</a:t>
            </a:r>
            <a:r>
              <a:rPr lang="en-US" dirty="0"/>
              <a:t> cái </a:t>
            </a:r>
            <a:r>
              <a:rPr lang="en-US" dirty="0" err="1"/>
              <a:t>khácnhư</a:t>
            </a:r>
            <a:r>
              <a:rPr lang="en-US" dirty="0"/>
              <a:t> </a:t>
            </a:r>
            <a:r>
              <a:rPr lang="en-US" dirty="0" err="1"/>
              <a:t>ngày</a:t>
            </a:r>
            <a:r>
              <a:rPr lang="en-US" dirty="0"/>
              <a:t> </a:t>
            </a:r>
            <a:r>
              <a:rPr lang="en-US" dirty="0" err="1"/>
              <a:t>tháng</a:t>
            </a:r>
            <a:r>
              <a:rPr lang="en-US" dirty="0"/>
              <a:t>, </a:t>
            </a:r>
            <a:r>
              <a:rPr lang="en-US" dirty="0" err="1"/>
              <a:t>nguồn</a:t>
            </a:r>
            <a:r>
              <a:rPr lang="en-US" dirty="0"/>
              <a:t>…làm </a:t>
            </a:r>
            <a:r>
              <a:rPr lang="en-US" dirty="0" err="1"/>
              <a:t>giảm</a:t>
            </a:r>
            <a:r>
              <a:rPr lang="en-US" dirty="0"/>
              <a:t> độ </a:t>
            </a:r>
            <a:r>
              <a:rPr lang="en-US" dirty="0" err="1"/>
              <a:t>chính</a:t>
            </a:r>
            <a:r>
              <a:rPr lang="en-US" dirty="0"/>
              <a:t> </a:t>
            </a:r>
            <a:r>
              <a:rPr lang="en-US" dirty="0" err="1"/>
              <a:t>xác</a:t>
            </a:r>
            <a:r>
              <a:rPr lang="en-US" dirty="0"/>
              <a:t> </a:t>
            </a:r>
            <a:r>
              <a:rPr lang="en-US" dirty="0" err="1"/>
              <a:t>nhẹ</a:t>
            </a:r>
            <a:endParaRPr lang="en-US" dirty="0"/>
          </a:p>
          <a:p>
            <a:endParaRPr lang="en-US" dirty="0"/>
          </a:p>
          <a:p>
            <a:r>
              <a:rPr lang="en-US" dirty="0"/>
              <a:t>- </a:t>
            </a:r>
            <a:r>
              <a:rPr lang="vi-VN" dirty="0"/>
              <a:t>Thêm vào đó, các thông tin được thu hồi khác ngoài kết quả tìm kiếm tự nhiên, chẳng hạn như hộp câu trả lời hoặc các câu hỏi liên quan mà người dùng cũng hỏi, cũng mang lại những cải thiện đáng kể. Việc loại bỏ hộp câu trả lời giảm độ chính xác tổng cộng của GPT-4 + FRESHPROMPT dưới điều kiện STRICT xuống 1.4% (1.6% dưới điều kiện RELAXED). Việc loại bỏ cả hộp câu trả lời và thông tin khác có liên quan (bao gồm cả các câu hỏi liên quan) giảm độ chính xác tổng cộng của GPT-4 + FRESHPROMPT xuống 3.2% (3.0% dưới điều kiện RELAXED).</a:t>
            </a:r>
            <a:endParaRPr lang="en-US" dirty="0"/>
          </a:p>
          <a:p>
            <a:r>
              <a:rPr lang="en-US" dirty="0"/>
              <a:t>+ </a:t>
            </a:r>
            <a:r>
              <a:rPr lang="en-US" dirty="0" err="1"/>
              <a:t>Các</a:t>
            </a:r>
            <a:r>
              <a:rPr lang="en-US" dirty="0"/>
              <a:t> </a:t>
            </a:r>
            <a:r>
              <a:rPr lang="en-US" dirty="0" err="1"/>
              <a:t>thông</a:t>
            </a:r>
            <a:r>
              <a:rPr lang="en-US" dirty="0"/>
              <a:t> tin </a:t>
            </a:r>
            <a:r>
              <a:rPr lang="en-US" dirty="0" err="1"/>
              <a:t>từ</a:t>
            </a:r>
            <a:r>
              <a:rPr lang="en-US" dirty="0"/>
              <a:t> </a:t>
            </a:r>
            <a:r>
              <a:rPr lang="en-US" dirty="0" err="1"/>
              <a:t>hộp</a:t>
            </a:r>
            <a:r>
              <a:rPr lang="en-US" dirty="0"/>
              <a:t> câu </a:t>
            </a:r>
            <a:r>
              <a:rPr lang="en-US" dirty="0" err="1"/>
              <a:t>trả</a:t>
            </a:r>
            <a:r>
              <a:rPr lang="en-US" dirty="0"/>
              <a:t> </a:t>
            </a:r>
            <a:r>
              <a:rPr lang="en-US" dirty="0" err="1"/>
              <a:t>lời</a:t>
            </a:r>
            <a:r>
              <a:rPr lang="en-US" dirty="0"/>
              <a:t> (chat box)</a:t>
            </a:r>
          </a:p>
          <a:p>
            <a:endParaRPr lang="en-US" dirty="0"/>
          </a:p>
          <a:p>
            <a:r>
              <a:rPr lang="vi-VN" dirty="0"/>
              <a:t> </a:t>
            </a:r>
            <a:r>
              <a:rPr lang="en-US" dirty="0"/>
              <a:t>- </a:t>
            </a:r>
            <a:r>
              <a:rPr lang="vi-VN" dirty="0"/>
              <a:t>Tăng số lượng bằng chứng thu được càng tăng độ chính xác của FRESHPROMPT: Chúng tôi khám phá tác động của số lượng bằng chứng thu được cho mỗi câu hỏi cũng như số lượng minh họa bằng cách biến đổi các số này trong các thí nghiệm với GPT-4. Lưu ý rằng thiết lập mặc định của chúng tôi cho GPT-4 + FRESHPROMPT sử dụng 10 bằng chứng thu được cho mỗi câu hỏi và 5 bằng chứng minh. Kết quả của chúng tôi gợi ý rằng số lượng bằng chứng thu được cho mỗi câu hỏi là thành phần quan trọng nhất để đạt được độ chính xác cao nhất. Dưới điều kiện STRICT, việc tăng số lượng này từ 1 lên 5, 10 và 15 dẫn đến cải thiện độ chính xác tổng cộng tương ứng là +9.2%, +14.2%, và +16.2%. Điều này cho thấy rằng GPT-4 có thể xử lý một số lượng ngày càng tăng của bằng chứng thu được (bao gồm câu trả lời mâu thuẫn) một cách hiệu quả và đưa ra câu trả lời của mình dựa trên thông tin thực tế và mới nhất </a:t>
            </a:r>
            <a:r>
              <a:rPr lang="vi-VN" dirty="0" err="1"/>
              <a:t>nhất</a:t>
            </a:r>
            <a:r>
              <a:rPr lang="vi-VN" dirty="0"/>
              <a:t>. Ngược lại, việc tăng số lượng minh họa từ 5 lên 15 hơi làm giảm độ chính xác nhẹ trong cả hai điều kiện đánh giá (giảm 1% đối với độ chính xác tổng cộng dưới điều kiện STRICT).</a:t>
            </a:r>
            <a:endParaRPr lang="en-US" dirty="0"/>
          </a:p>
          <a:p>
            <a:endParaRPr lang="en-US" dirty="0"/>
          </a:p>
          <a:p>
            <a:r>
              <a:rPr lang="en-US" dirty="0"/>
              <a:t>-</a:t>
            </a:r>
            <a:r>
              <a:rPr lang="vi-VN" dirty="0"/>
              <a:t> Minh họa chi tiết cải thiện trên các câu hỏi phức tạp nhưng cũng tăng cường hiện tượng mê muội: Để đánh giá tác động của phong cách viết của câu trả lời (bao gồm cả quy luật lập luận) trong mỗi bằng chứng minh, chúng tôi viết lại thủ công những câu trả lời này thành một phiên bản chi tiết hơn (CÂU TRẢ LỜI MINH HỌA DÀI). Kiểm tra thủ công của chúng tôi cho thấy việc sử dụng câu trả lời minh họa chi tiết hơn có thể hữu ích khi xử lý các câu hỏi phức tạp nhưng cũng có thể gây hại hơn khi nó tạo cơ hội cho h</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28</a:t>
            </a:fld>
            <a:endParaRPr lang="en-US"/>
          </a:p>
        </p:txBody>
      </p:sp>
    </p:spTree>
    <p:extLst>
      <p:ext uri="{BB962C8B-B14F-4D97-AF65-F5344CB8AC3E}">
        <p14:creationId xmlns:p14="http://schemas.microsoft.com/office/powerpoint/2010/main" val="1917711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name of </a:t>
            </a:r>
            <a:r>
              <a:rPr lang="en-US" dirty="0" err="1"/>
              <a:t>lastest</a:t>
            </a:r>
            <a:r>
              <a:rPr lang="en-US" dirty="0"/>
              <a:t> concert </a:t>
            </a:r>
            <a:r>
              <a:rPr lang="en-US" dirty="0" err="1"/>
              <a:t>BlackPink</a:t>
            </a:r>
            <a:r>
              <a:rPr lang="en-US" dirty="0"/>
              <a:t> in </a:t>
            </a:r>
            <a:r>
              <a:rPr lang="en-US" dirty="0" err="1"/>
              <a:t>VietNam</a:t>
            </a:r>
            <a:r>
              <a:rPr lang="en-US" dirty="0"/>
              <a:t>?</a:t>
            </a:r>
          </a:p>
          <a:p>
            <a:r>
              <a:rPr lang="en-US" dirty="0"/>
              <a:t>Which team is the top of Premier League right now?</a:t>
            </a:r>
          </a:p>
          <a:p>
            <a:r>
              <a:rPr lang="en-US" dirty="0"/>
              <a:t>if 1 + 1 = 5, what is the result of 1 + 1 + 2</a:t>
            </a:r>
          </a:p>
        </p:txBody>
      </p:sp>
      <p:sp>
        <p:nvSpPr>
          <p:cNvPr id="4" name="Slide Number Placeholder 3"/>
          <p:cNvSpPr>
            <a:spLocks noGrp="1"/>
          </p:cNvSpPr>
          <p:nvPr>
            <p:ph type="sldNum" sz="quarter" idx="5"/>
          </p:nvPr>
        </p:nvSpPr>
        <p:spPr/>
        <p:txBody>
          <a:bodyPr/>
          <a:lstStyle/>
          <a:p>
            <a:fld id="{C34047DF-B64E-44AE-90BF-5A09AE79D124}" type="slidenum">
              <a:rPr lang="en-US" smtClean="0"/>
              <a:t>29</a:t>
            </a:fld>
            <a:endParaRPr lang="en-US"/>
          </a:p>
        </p:txBody>
      </p:sp>
    </p:spTree>
    <p:extLst>
      <p:ext uri="{BB962C8B-B14F-4D97-AF65-F5344CB8AC3E}">
        <p14:creationId xmlns:p14="http://schemas.microsoft.com/office/powerpoint/2010/main" val="405667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=&gt; </a:t>
            </a:r>
            <a:r>
              <a:rPr lang="en-US" dirty="0" err="1"/>
              <a:t>Vì</a:t>
            </a:r>
            <a:r>
              <a:rPr lang="en-US" dirty="0"/>
              <a:t> </a:t>
            </a:r>
            <a:r>
              <a:rPr lang="en-US" dirty="0" err="1"/>
              <a:t>trong</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giữa</a:t>
            </a:r>
            <a:r>
              <a:rPr lang="en-US" dirty="0"/>
              <a:t> </a:t>
            </a:r>
            <a:r>
              <a:rPr lang="en-US" dirty="0" err="1"/>
              <a:t>hai</a:t>
            </a:r>
            <a:r>
              <a:rPr lang="en-US" dirty="0"/>
              <a:t> </a:t>
            </a:r>
            <a:r>
              <a:rPr lang="en-US" dirty="0" err="1"/>
              <a:t>lần</a:t>
            </a:r>
            <a:r>
              <a:rPr lang="en-US" dirty="0"/>
              <a:t> </a:t>
            </a:r>
            <a:r>
              <a:rPr lang="en-US" dirty="0" err="1"/>
              <a:t>cập</a:t>
            </a:r>
            <a:r>
              <a:rPr lang="en-US" dirty="0"/>
              <a:t> </a:t>
            </a:r>
            <a:r>
              <a:rPr lang="en-US" dirty="0" err="1"/>
              <a:t>nhật</a:t>
            </a:r>
            <a:r>
              <a:rPr lang="en-US" dirty="0"/>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số</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trở</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hậu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p>
          <a:p>
            <a:r>
              <a:rPr lang="en-US" sz="1800" dirty="0">
                <a:effectLst/>
                <a:latin typeface="Arial" panose="020B0604020202020204" pitchFamily="34" charset="0"/>
                <a:cs typeface="Times New Roman" panose="02020603050405020304" pitchFamily="18" charset="0"/>
              </a:rPr>
              <a:t>=&gt;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vì</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đòi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xác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minh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khẳng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định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mỗi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tạo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ra</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31</a:t>
            </a:fld>
            <a:endParaRPr lang="en-US"/>
          </a:p>
        </p:txBody>
      </p:sp>
    </p:spTree>
    <p:extLst>
      <p:ext uri="{BB962C8B-B14F-4D97-AF65-F5344CB8AC3E}">
        <p14:creationId xmlns:p14="http://schemas.microsoft.com/office/powerpoint/2010/main" val="4026617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indent="-342900">
              <a:buAutoNum type="arabicPeriod"/>
            </a:pPr>
            <a:r>
              <a:rPr lang="en-US" sz="1800" dirty="0" err="1">
                <a:effectLst/>
                <a:latin typeface="Arial" panose="020B0604020202020204" pitchFamily="34" charset="0"/>
                <a:ea typeface="Arial" panose="020B0604020202020204" pitchFamily="34" charset="0"/>
                <a:cs typeface="Times New Roman" panose="02020603050405020304" pitchFamily="18" charset="0"/>
              </a:rPr>
              <a:t>Về</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mặt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phương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pháp</a:t>
            </a:r>
            <a:r>
              <a:rPr lang="en-US" sz="1800" dirty="0">
                <a:effectLst/>
                <a:latin typeface="Arial" panose="020B0604020202020204" pitchFamily="34" charset="0"/>
                <a:ea typeface="Arial" panose="020B0604020202020204" pitchFamily="34" charset="0"/>
                <a:cs typeface="Times New Roman" panose="02020603050405020304" pitchFamily="18" charset="0"/>
              </a:rPr>
              <a:t>, FRESHPROMPT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tương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GOOGLE SEARCH,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chưa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rõ</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hoạt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sao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các</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công</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cụ</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tìm</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kiếm</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số</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loại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dụ</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hộp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không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dụng</a:t>
            </a:r>
            <a:endParaRPr lang="en-US" sz="1800" dirty="0">
              <a:effectLst/>
              <a:latin typeface="Arial" panose="020B0604020202020204" pitchFamily="34" charset="0"/>
              <a:ea typeface="Arial" panose="020B0604020202020204" pitchFamily="34" charset="0"/>
              <a:cs typeface="Times New Roman" panose="02020603050405020304" pitchFamily="18" charset="0"/>
            </a:endParaRPr>
          </a:p>
          <a:p>
            <a:pPr marL="228600" indent="-228600">
              <a:buAutoNum type="arabicPeriod"/>
            </a:pPr>
            <a:r>
              <a:rPr lang="en-US" sz="1800" dirty="0" err="1">
                <a:effectLst/>
                <a:latin typeface="Arial" panose="020B0604020202020204" pitchFamily="34" charset="0"/>
                <a:ea typeface="Arial" panose="020B0604020202020204" pitchFamily="34" charset="0"/>
                <a:cs typeface="Times New Roman" panose="02020603050405020304" pitchFamily="18" charset="0"/>
              </a:rPr>
              <a:t>Ngoài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hiện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chúng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tôi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chỉ</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thực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hiện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truy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vấn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tìm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kiếm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mỗi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do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phương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pháp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chúng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tôi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cải</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thiện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thêm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qua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phân</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giải</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câu</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và</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sử</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dụng</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nhiều</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truy</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vấn</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tìm</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kiếm</a:t>
            </a:r>
            <a:endPar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endParaRPr>
          </a:p>
          <a:p>
            <a:pPr marL="228600" indent="-228600">
              <a:buAutoNum type="arabicPeriod"/>
            </a:pPr>
            <a:r>
              <a:rPr lang="en-US" sz="1800" dirty="0" err="1">
                <a:effectLst/>
                <a:latin typeface="Arial" panose="020B0604020202020204" pitchFamily="34" charset="0"/>
                <a:ea typeface="Arial" panose="020B0604020202020204" pitchFamily="34" charset="0"/>
                <a:cs typeface="Times New Roman" panose="02020603050405020304" pitchFamily="18" charset="0"/>
              </a:rPr>
              <a:t>Vì</a:t>
            </a:r>
            <a:r>
              <a:rPr lang="en-US" sz="1800" dirty="0">
                <a:effectLst/>
                <a:latin typeface="Arial" panose="020B0604020202020204" pitchFamily="34" charset="0"/>
                <a:ea typeface="Arial" panose="020B0604020202020204" pitchFamily="34" charset="0"/>
                <a:cs typeface="Times New Roman" panose="02020603050405020304" pitchFamily="18" charset="0"/>
              </a:rPr>
              <a:t> FRESHQA bao </a:t>
            </a:r>
            <a:r>
              <a:rPr lang="en-US" sz="1800" dirty="0" err="1">
                <a:effectLst/>
                <a:latin typeface="Arial" panose="020B0604020202020204" pitchFamily="34" charset="0"/>
                <a:ea typeface="Arial" panose="020B0604020202020204" pitchFamily="34" charset="0"/>
                <a:cs typeface="Times New Roman" panose="02020603050405020304" pitchFamily="18" charset="0"/>
              </a:rPr>
              <a:t>gồm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bằng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tiếng</a:t>
            </a:r>
            <a:r>
              <a:rPr lang="en-US" sz="1800" dirty="0">
                <a:effectLst/>
                <a:latin typeface="Arial" panose="020B0604020202020204" pitchFamily="34" charset="0"/>
                <a:ea typeface="Arial" panose="020B0604020202020204" pitchFamily="34" charset="0"/>
                <a:cs typeface="Times New Roman" panose="02020603050405020304" pitchFamily="18" charset="0"/>
              </a:rPr>
              <a:t> Anh </a:t>
            </a:r>
            <a:r>
              <a:rPr lang="en-US" sz="1800" dirty="0" err="1">
                <a:effectLst/>
                <a:latin typeface="Arial" panose="020B0604020202020204" pitchFamily="34" charset="0"/>
                <a:ea typeface="Arial" panose="020B0604020202020204" pitchFamily="34" charset="0"/>
                <a:cs typeface="Times New Roman" panose="02020603050405020304" pitchFamily="18" charset="0"/>
              </a:rPr>
              <a:t>tương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đối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đơn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giản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cũng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không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rõ</a:t>
            </a:r>
            <a:r>
              <a:rPr lang="en-US" sz="1800" dirty="0">
                <a:effectLst/>
                <a:latin typeface="Arial" panose="020B0604020202020204" pitchFamily="34" charset="0"/>
                <a:ea typeface="Arial" panose="020B0604020202020204" pitchFamily="34" charset="0"/>
                <a:cs typeface="Times New Roman" panose="02020603050405020304" pitchFamily="18" charset="0"/>
              </a:rPr>
              <a:t> FRESHPROMPT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hoạt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như</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thế</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nào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đa</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ngôn</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ngữ</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chéo</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ngôn</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ngữ</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và</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QA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dạng</a:t>
            </a:r>
            <a:r>
              <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highlight>
                  <a:srgbClr val="FFFF00"/>
                </a:highlight>
                <a:latin typeface="Arial" panose="020B0604020202020204" pitchFamily="34" charset="0"/>
                <a:ea typeface="Arial" panose="020B0604020202020204" pitchFamily="34" charset="0"/>
                <a:cs typeface="Times New Roman" panose="02020603050405020304" pitchFamily="18" charset="0"/>
              </a:rPr>
              <a:t>dài</a:t>
            </a:r>
            <a:endParaRPr lang="en-US" sz="1800" dirty="0">
              <a:effectLst/>
              <a:highlight>
                <a:srgbClr val="FFFF00"/>
              </a:highlight>
              <a:latin typeface="Arial" panose="020B0604020202020204" pitchFamily="34" charset="0"/>
              <a:ea typeface="Arial" panose="020B060402020202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Cuối</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cùng</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FRESHPROMPT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phụ</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thuộc</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vào</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việc</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học</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bối</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cảnh</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do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kém</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hiệu</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quả</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so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phương</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pháp</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điều</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chỉnh</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lại</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LLM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gốc</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trên</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 tin </a:t>
            </a:r>
            <a:r>
              <a:rPr lang="en-US" sz="1800" kern="100" dirty="0" err="1">
                <a:effectLst/>
                <a:latin typeface="Arial" panose="020B0604020202020204" pitchFamily="34" charset="0"/>
                <a:ea typeface="Arial" panose="020B0604020202020204" pitchFamily="34" charset="0"/>
                <a:cs typeface="Times New Roman" panose="02020603050405020304" pitchFamily="18" charset="0"/>
              </a:rPr>
              <a:t>mới</a:t>
            </a:r>
            <a:r>
              <a:rPr lang="en-US" sz="1800" kern="100" dirty="0">
                <a:effectLst/>
                <a:latin typeface="Arial" panose="020B0604020202020204" pitchFamily="34" charset="0"/>
                <a:ea typeface="Arial" panose="020B0604020202020204" pitchFamily="34" charset="0"/>
                <a:cs typeface="Times New Roman" panose="02020603050405020304" pitchFamily="18" charset="0"/>
              </a:rPr>
              <a:t>.</a:t>
            </a:r>
          </a:p>
          <a:p>
            <a:pPr marL="228600" indent="-228600">
              <a:buAutoNum type="arabicPeriod"/>
            </a:pP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32</a:t>
            </a:fld>
            <a:endParaRPr lang="en-US"/>
          </a:p>
        </p:txBody>
      </p:sp>
    </p:spTree>
    <p:extLst>
      <p:ext uri="{BB962C8B-B14F-4D97-AF65-F5344CB8AC3E}">
        <p14:creationId xmlns:p14="http://schemas.microsoft.com/office/powerpoint/2010/main" val="2313308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C34047DF-B64E-44AE-90BF-5A09AE79D124}" type="slidenum">
              <a:rPr lang="en-US" smtClean="0"/>
              <a:t>35</a:t>
            </a:fld>
            <a:endParaRPr lang="en-US"/>
          </a:p>
        </p:txBody>
      </p:sp>
    </p:spTree>
    <p:extLst>
      <p:ext uri="{BB962C8B-B14F-4D97-AF65-F5344CB8AC3E}">
        <p14:creationId xmlns:p14="http://schemas.microsoft.com/office/powerpoint/2010/main" val="155848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38</a:t>
            </a:fld>
            <a:endParaRPr lang="en-US"/>
          </a:p>
        </p:txBody>
      </p:sp>
    </p:spTree>
    <p:extLst>
      <p:ext uri="{BB962C8B-B14F-4D97-AF65-F5344CB8AC3E}">
        <p14:creationId xmlns:p14="http://schemas.microsoft.com/office/powerpoint/2010/main" val="4133252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43</a:t>
            </a:fld>
            <a:endParaRPr lang="en-US"/>
          </a:p>
        </p:txBody>
      </p:sp>
    </p:spTree>
    <p:extLst>
      <p:ext uri="{BB962C8B-B14F-4D97-AF65-F5344CB8AC3E}">
        <p14:creationId xmlns:p14="http://schemas.microsoft.com/office/powerpoint/2010/main" val="64036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LMMs </a:t>
            </a:r>
            <a:r>
              <a:rPr lang="vi-VN" sz="1800" b="0" i="0" u="none" strike="noStrike" dirty="0">
                <a:solidFill>
                  <a:srgbClr val="000000"/>
                </a:solidFill>
                <a:effectLst/>
                <a:latin typeface="Arial" panose="020B0604020202020204" pitchFamily="34" charset="0"/>
              </a:rPr>
              <a:t>sử dụng 1 số lượng lớn dữ liệu ngôn ngữ để huấn luyện cho 1 mạng </a:t>
            </a:r>
            <a:r>
              <a:rPr lang="vi-VN" sz="1800" b="0" i="0" u="none" strike="noStrike" dirty="0" err="1">
                <a:solidFill>
                  <a:srgbClr val="000000"/>
                </a:solidFill>
                <a:effectLst/>
                <a:latin typeface="Arial" panose="020B0604020202020204" pitchFamily="34" charset="0"/>
              </a:rPr>
              <a:t>neural</a:t>
            </a:r>
            <a:r>
              <a:rPr lang="vi-VN" sz="1800" b="0" i="0" u="none" strike="noStrike" dirty="0">
                <a:solidFill>
                  <a:srgbClr val="000000"/>
                </a:solidFill>
                <a:effectLst/>
                <a:latin typeface="Arial" panose="020B0604020202020204" pitchFamily="34" charset="0"/>
              </a:rPr>
              <a:t> </a:t>
            </a:r>
            <a:r>
              <a:rPr lang="vi-VN" sz="1800" b="0" i="0" u="none" strike="noStrike" dirty="0" err="1">
                <a:solidFill>
                  <a:srgbClr val="000000"/>
                </a:solidFill>
                <a:effectLst/>
                <a:latin typeface="Arial" panose="020B0604020202020204" pitchFamily="34" charset="0"/>
              </a:rPr>
              <a:t>network</a:t>
            </a:r>
            <a:r>
              <a:rPr lang="vi-VN" sz="1800" b="0" i="0" u="none" strike="noStrike" dirty="0">
                <a:solidFill>
                  <a:srgbClr val="000000"/>
                </a:solidFill>
                <a:effectLst/>
                <a:latin typeface="Arial" panose="020B0604020202020204" pitchFamily="34" charset="0"/>
              </a:rPr>
              <a:t>. Dùng để tạo sinh </a:t>
            </a:r>
            <a:r>
              <a:rPr lang="vi-VN" sz="1800" b="0" i="0" u="none" strike="noStrike" dirty="0" err="1">
                <a:solidFill>
                  <a:srgbClr val="000000"/>
                </a:solidFill>
                <a:effectLst/>
                <a:latin typeface="Arial" panose="020B0604020202020204" pitchFamily="34" charset="0"/>
              </a:rPr>
              <a:t>text</a:t>
            </a:r>
            <a:r>
              <a:rPr lang="vi-VN" sz="1800" b="0" i="0" u="none" strike="noStrike" dirty="0">
                <a:solidFill>
                  <a:srgbClr val="000000"/>
                </a:solidFill>
                <a:effectLst/>
                <a:latin typeface="Arial" panose="020B0604020202020204" pitchFamily="34" charset="0"/>
              </a:rPr>
              <a:t>, </a:t>
            </a:r>
            <a:r>
              <a:rPr lang="vi-VN" sz="1800" b="0" i="0" u="none" strike="noStrike" dirty="0" err="1">
                <a:solidFill>
                  <a:srgbClr val="000000"/>
                </a:solidFill>
                <a:effectLst/>
                <a:latin typeface="Arial" panose="020B0604020202020204" pitchFamily="34" charset="0"/>
              </a:rPr>
              <a:t>stranlate</a:t>
            </a:r>
            <a:r>
              <a:rPr lang="vi-VN" sz="1800" b="0" i="0" u="none" strike="noStrike" dirty="0">
                <a:solidFill>
                  <a:srgbClr val="000000"/>
                </a:solidFill>
                <a:effectLst/>
                <a:latin typeface="Arial" panose="020B0604020202020204" pitchFamily="34" charset="0"/>
              </a:rPr>
              <a:t> hoặc 1 số các </a:t>
            </a:r>
            <a:r>
              <a:rPr lang="vi-VN" sz="1800" b="0" i="0" u="none" strike="noStrike" dirty="0" err="1">
                <a:solidFill>
                  <a:srgbClr val="000000"/>
                </a:solidFill>
                <a:effectLst/>
                <a:latin typeface="Arial" panose="020B0604020202020204" pitchFamily="34" charset="0"/>
              </a:rPr>
              <a:t>task</a:t>
            </a:r>
            <a:r>
              <a:rPr lang="vi-VN" sz="1800" b="0" i="0" u="none" strike="noStrike" dirty="0">
                <a:solidFill>
                  <a:srgbClr val="000000"/>
                </a:solidFill>
                <a:effectLst/>
                <a:latin typeface="Arial" panose="020B0604020202020204" pitchFamily="34" charset="0"/>
              </a:rPr>
              <a:t> khác. </a:t>
            </a:r>
            <a:r>
              <a:rPr lang="vi-VN" sz="1800" b="0" i="0" u="none" strike="noStrike" dirty="0" err="1">
                <a:solidFill>
                  <a:srgbClr val="000000"/>
                </a:solidFill>
                <a:effectLst/>
                <a:latin typeface="Arial" panose="020B0604020202020204" pitchFamily="34" charset="0"/>
              </a:rPr>
              <a:t>Train</a:t>
            </a:r>
            <a:r>
              <a:rPr lang="vi-VN" sz="1800" b="0" i="0" u="none" strike="noStrike" dirty="0">
                <a:solidFill>
                  <a:srgbClr val="000000"/>
                </a:solidFill>
                <a:effectLst/>
                <a:latin typeface="Arial" panose="020B0604020202020204" pitchFamily="34" charset="0"/>
              </a:rPr>
              <a:t> bằng càng nhiều </a:t>
            </a:r>
            <a:r>
              <a:rPr lang="vi-VN" sz="1800" b="0" i="0" u="none" strike="noStrike" dirty="0" err="1">
                <a:solidFill>
                  <a:srgbClr val="000000"/>
                </a:solidFill>
                <a:effectLst/>
                <a:latin typeface="Arial" panose="020B0604020202020204" pitchFamily="34" charset="0"/>
              </a:rPr>
              <a:t>data</a:t>
            </a:r>
            <a:r>
              <a:rPr lang="vi-VN" sz="1800" b="0" i="0" u="none" strike="noStrike" dirty="0">
                <a:solidFill>
                  <a:srgbClr val="000000"/>
                </a:solidFill>
                <a:effectLst/>
                <a:latin typeface="Arial" panose="020B0604020202020204" pitchFamily="34" charset="0"/>
              </a:rPr>
              <a:t> thì hiệu suất các </a:t>
            </a:r>
            <a:r>
              <a:rPr lang="vi-VN" sz="1800" b="0" i="0" u="none" strike="noStrike" dirty="0" err="1">
                <a:solidFill>
                  <a:srgbClr val="000000"/>
                </a:solidFill>
                <a:effectLst/>
                <a:latin typeface="Arial" panose="020B0604020202020204" pitchFamily="34" charset="0"/>
              </a:rPr>
              <a:t>task</a:t>
            </a:r>
            <a:r>
              <a:rPr lang="vi-VN" sz="1800" b="0" i="0" u="none" strike="noStrike" dirty="0">
                <a:solidFill>
                  <a:srgbClr val="000000"/>
                </a:solidFill>
                <a:effectLst/>
                <a:latin typeface="Arial" panose="020B0604020202020204" pitchFamily="34" charset="0"/>
              </a:rPr>
              <a:t> sẽ càng tốt.</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 </a:t>
            </a:r>
            <a:br>
              <a:rPr lang="vi-VN" dirty="0"/>
            </a:br>
            <a:r>
              <a:rPr lang="vi-VN" b="0" i="0" dirty="0" err="1">
                <a:solidFill>
                  <a:srgbClr val="374151"/>
                </a:solidFill>
                <a:effectLst/>
                <a:latin typeface="Söhne"/>
              </a:rPr>
              <a:t>Large</a:t>
            </a:r>
            <a:r>
              <a:rPr lang="vi-VN" b="0" i="0" dirty="0">
                <a:solidFill>
                  <a:srgbClr val="374151"/>
                </a:solidFill>
                <a:effectLst/>
                <a:latin typeface="Söhne"/>
              </a:rPr>
              <a:t> </a:t>
            </a:r>
            <a:r>
              <a:rPr lang="vi-VN" b="0" i="0" dirty="0" err="1">
                <a:solidFill>
                  <a:srgbClr val="374151"/>
                </a:solidFill>
                <a:effectLst/>
                <a:latin typeface="Söhne"/>
              </a:rPr>
              <a:t>Language</a:t>
            </a:r>
            <a:r>
              <a:rPr lang="vi-VN" b="0" i="0" dirty="0">
                <a:solidFill>
                  <a:srgbClr val="374151"/>
                </a:solidFill>
                <a:effectLst/>
                <a:latin typeface="Söhne"/>
              </a:rPr>
              <a:t> </a:t>
            </a:r>
            <a:r>
              <a:rPr lang="vi-VN" b="0" i="0" dirty="0" err="1">
                <a:solidFill>
                  <a:srgbClr val="374151"/>
                </a:solidFill>
                <a:effectLst/>
                <a:latin typeface="Söhne"/>
              </a:rPr>
              <a:t>Models</a:t>
            </a:r>
            <a:r>
              <a:rPr lang="vi-VN" b="0" i="0" dirty="0">
                <a:solidFill>
                  <a:srgbClr val="374151"/>
                </a:solidFill>
                <a:effectLst/>
                <a:latin typeface="Söhne"/>
              </a:rPr>
              <a:t> (</a:t>
            </a:r>
            <a:r>
              <a:rPr lang="vi-VN" b="0" i="0" dirty="0" err="1">
                <a:solidFill>
                  <a:srgbClr val="374151"/>
                </a:solidFill>
                <a:effectLst/>
                <a:latin typeface="Söhne"/>
              </a:rPr>
              <a:t>LLMs</a:t>
            </a:r>
            <a:r>
              <a:rPr lang="vi-VN" b="0" i="0" dirty="0">
                <a:solidFill>
                  <a:srgbClr val="374151"/>
                </a:solidFill>
                <a:effectLst/>
                <a:latin typeface="Söhne"/>
              </a:rPr>
              <a:t>) là mô hình máy học mạnh mẽ được đào tạo để hiểu và tạo ra ngôn ngữ tự nhiên. Các mô hình này được xây dựng dựa trên sự phát triển của trí tuệ nhân tạo, đặc biệt là </a:t>
            </a:r>
            <a:r>
              <a:rPr lang="vi-VN" b="0" i="0" dirty="0" err="1">
                <a:solidFill>
                  <a:srgbClr val="374151"/>
                </a:solidFill>
                <a:effectLst/>
                <a:latin typeface="Söhne"/>
              </a:rPr>
              <a:t>Deep</a:t>
            </a:r>
            <a:r>
              <a:rPr lang="vi-VN" b="0" i="0" dirty="0">
                <a:solidFill>
                  <a:srgbClr val="374151"/>
                </a:solidFill>
                <a:effectLst/>
                <a:latin typeface="Söhne"/>
              </a:rPr>
              <a:t> </a:t>
            </a:r>
            <a:r>
              <a:rPr lang="vi-VN" b="0" i="0" dirty="0" err="1">
                <a:solidFill>
                  <a:srgbClr val="374151"/>
                </a:solidFill>
                <a:effectLst/>
                <a:latin typeface="Söhne"/>
              </a:rPr>
              <a:t>Learning</a:t>
            </a:r>
            <a:r>
              <a:rPr lang="vi-VN" b="0" i="0" dirty="0">
                <a:solidFill>
                  <a:srgbClr val="374151"/>
                </a:solidFill>
                <a:effectLst/>
                <a:latin typeface="Söhne"/>
              </a:rPr>
              <a:t>, và chúng được đào tạo trên cơ sở dữ liệu lớn để học được các mô hình ngôn ngữ phức tạp.</a:t>
            </a:r>
            <a:endParaRPr lang="en-US" b="0" i="0" dirty="0">
              <a:solidFill>
                <a:srgbClr val="374151"/>
              </a:solidFill>
              <a:effectLst/>
              <a:latin typeface="Söhne"/>
            </a:endParaRPr>
          </a:p>
          <a:p>
            <a:r>
              <a:rPr lang="en-US" b="0" i="0" dirty="0">
                <a:solidFill>
                  <a:srgbClr val="374151"/>
                </a:solidFill>
                <a:effectLst/>
                <a:latin typeface="Söhne"/>
              </a:rPr>
              <a:t>- </a:t>
            </a:r>
            <a:r>
              <a:rPr lang="en-US" b="0" i="0" dirty="0" err="1">
                <a:solidFill>
                  <a:srgbClr val="374151"/>
                </a:solidFill>
                <a:effectLst/>
                <a:latin typeface="Söhne"/>
              </a:rPr>
              <a:t>Khoảng</a:t>
            </a:r>
            <a:r>
              <a:rPr lang="en-US" b="0" i="0" dirty="0">
                <a:solidFill>
                  <a:srgbClr val="374151"/>
                </a:solidFill>
                <a:effectLst/>
                <a:latin typeface="Söhne"/>
              </a:rPr>
              <a:t> </a:t>
            </a:r>
            <a:r>
              <a:rPr lang="en-US" b="0" i="0" dirty="0" err="1">
                <a:solidFill>
                  <a:srgbClr val="374151"/>
                </a:solidFill>
                <a:effectLst/>
                <a:latin typeface="Söhne"/>
              </a:rPr>
              <a:t>cách</a:t>
            </a:r>
            <a:r>
              <a:rPr lang="en-US" b="0" i="0" dirty="0">
                <a:solidFill>
                  <a:srgbClr val="374151"/>
                </a:solidFill>
                <a:effectLst/>
                <a:latin typeface="Söhne"/>
              </a:rPr>
              <a:t> đó </a:t>
            </a:r>
            <a:r>
              <a:rPr lang="en-US" b="0" i="0" dirty="0" err="1">
                <a:solidFill>
                  <a:srgbClr val="374151"/>
                </a:solidFill>
                <a:effectLst/>
                <a:latin typeface="Söhne"/>
              </a:rPr>
              <a:t>là</a:t>
            </a:r>
            <a:r>
              <a:rPr lang="en-US" b="0" i="0" dirty="0">
                <a:solidFill>
                  <a:srgbClr val="374151"/>
                </a:solidFill>
                <a:effectLst/>
                <a:latin typeface="Söhne"/>
              </a:rPr>
              <a:t> tới </a:t>
            </a:r>
            <a:r>
              <a:rPr lang="en-US" b="0" i="0" dirty="0" err="1">
                <a:solidFill>
                  <a:srgbClr val="374151"/>
                </a:solidFill>
                <a:effectLst/>
                <a:latin typeface="Söhne"/>
              </a:rPr>
              <a:t>sao</a:t>
            </a:r>
            <a:r>
              <a:rPr lang="en-US" b="0" i="0" dirty="0">
                <a:solidFill>
                  <a:srgbClr val="374151"/>
                </a:solidFill>
                <a:effectLst/>
                <a:latin typeface="Söhne"/>
              </a:rPr>
              <a:t> </a:t>
            </a:r>
            <a:r>
              <a:rPr lang="en-US" b="0" i="0" dirty="0" err="1">
                <a:solidFill>
                  <a:srgbClr val="374151"/>
                </a:solidFill>
                <a:effectLst/>
                <a:latin typeface="Söhne"/>
              </a:rPr>
              <a:t>hỏa</a:t>
            </a:r>
            <a:endParaRPr lang="en-US" b="0" i="0" dirty="0">
              <a:solidFill>
                <a:srgbClr val="374151"/>
              </a:solidFill>
              <a:effectLst/>
              <a:latin typeface="Söhne"/>
            </a:endParaRPr>
          </a:p>
          <a:p>
            <a:r>
              <a:rPr lang="en-US" b="0" i="0" dirty="0">
                <a:solidFill>
                  <a:srgbClr val="374151"/>
                </a:solidFill>
                <a:effectLst/>
                <a:latin typeface="Söhne"/>
              </a:rPr>
              <a:t>- </a:t>
            </a:r>
            <a:r>
              <a:rPr lang="en-US" dirty="0" err="1">
                <a:sym typeface="Wingdings" panose="05000000000000000000" pitchFamily="2" charset="2"/>
              </a:rPr>
              <a:t>Halucination</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tượng</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(output) của LLM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lệch</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thật</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chệch</a:t>
            </a:r>
            <a:r>
              <a:rPr lang="en-US" dirty="0">
                <a:sym typeface="Wingdings" panose="05000000000000000000" pitchFamily="2" charset="2"/>
              </a:rPr>
              <a:t> </a:t>
            </a:r>
            <a:r>
              <a:rPr lang="en-US" dirty="0" err="1">
                <a:sym typeface="Wingdings" panose="05000000000000000000" pitchFamily="2" charset="2"/>
              </a:rPr>
              <a:t>khỏi</a:t>
            </a:r>
            <a:r>
              <a:rPr lang="en-US" dirty="0">
                <a:sym typeface="Wingdings" panose="05000000000000000000" pitchFamily="2" charset="2"/>
              </a:rPr>
              <a:t> logic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cảnh</a:t>
            </a:r>
            <a:r>
              <a:rPr lang="en-US" dirty="0">
                <a:sym typeface="Wingdings" panose="05000000000000000000" pitchFamily="2" charset="2"/>
              </a:rPr>
              <a:t>. Có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những</a:t>
            </a:r>
            <a:r>
              <a:rPr lang="en-US" dirty="0">
                <a:sym typeface="Wingdings" panose="05000000000000000000" pitchFamily="2" charset="2"/>
              </a:rPr>
              <a:t> </a:t>
            </a:r>
            <a:r>
              <a:rPr lang="en-US" b="1" dirty="0" err="1">
                <a:sym typeface="Wingdings" panose="05000000000000000000" pitchFamily="2" charset="2"/>
              </a:rPr>
              <a:t>mâu</a:t>
            </a:r>
            <a:r>
              <a:rPr lang="en-US" b="1" dirty="0">
                <a:sym typeface="Wingdings" panose="05000000000000000000" pitchFamily="2" charset="2"/>
              </a:rPr>
              <a:t> </a:t>
            </a:r>
            <a:r>
              <a:rPr lang="en-US" b="1" dirty="0" err="1">
                <a:sym typeface="Wingdings" panose="05000000000000000000" pitchFamily="2" charset="2"/>
              </a:rPr>
              <a:t>thuẫn</a:t>
            </a:r>
            <a:r>
              <a:rPr lang="en-US" b="1" dirty="0">
                <a:sym typeface="Wingdings" panose="05000000000000000000" pitchFamily="2" charset="2"/>
              </a:rPr>
              <a:t> </a:t>
            </a:r>
            <a:r>
              <a:rPr lang="en-US" b="1" dirty="0" err="1">
                <a:sym typeface="Wingdings" panose="05000000000000000000" pitchFamily="2" charset="2"/>
              </a:rPr>
              <a:t>nhỏ</a:t>
            </a:r>
            <a:r>
              <a:rPr lang="en-US" b="1" dirty="0">
                <a:sym typeface="Wingdings" panose="05000000000000000000" pitchFamily="2" charset="2"/>
              </a:rPr>
              <a:t> </a:t>
            </a:r>
            <a:r>
              <a:rPr lang="en-US" b="1" dirty="0" err="1">
                <a:sym typeface="Wingdings" panose="05000000000000000000" pitchFamily="2" charset="2"/>
              </a:rPr>
              <a:t>trong</a:t>
            </a:r>
            <a:r>
              <a:rPr lang="en-US" b="1" dirty="0">
                <a:sym typeface="Wingdings" panose="05000000000000000000" pitchFamily="2" charset="2"/>
              </a:rPr>
              <a:t> </a:t>
            </a:r>
            <a:r>
              <a:rPr lang="en-US" b="1" dirty="0" err="1">
                <a:sym typeface="Wingdings" panose="05000000000000000000" pitchFamily="2" charset="2"/>
              </a:rPr>
              <a:t>lập</a:t>
            </a:r>
            <a:r>
              <a:rPr lang="en-US" b="1" dirty="0">
                <a:sym typeface="Wingdings" panose="05000000000000000000" pitchFamily="2" charset="2"/>
              </a:rPr>
              <a:t> </a:t>
            </a:r>
            <a:r>
              <a:rPr lang="en-US" b="1" dirty="0" err="1">
                <a:sym typeface="Wingdings" panose="05000000000000000000" pitchFamily="2" charset="2"/>
              </a:rPr>
              <a:t>luận</a:t>
            </a:r>
            <a:r>
              <a:rPr lang="en-US" b="1"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a:t>
            </a:r>
            <a:r>
              <a:rPr lang="en-US" b="1" dirty="0" err="1">
                <a:sym typeface="Wingdings" panose="05000000000000000000" pitchFamily="2" charset="2"/>
              </a:rPr>
              <a:t>hoàn</a:t>
            </a:r>
            <a:r>
              <a:rPr lang="en-US" b="1" dirty="0">
                <a:sym typeface="Wingdings" panose="05000000000000000000" pitchFamily="2" charset="2"/>
              </a:rPr>
              <a:t> toán </a:t>
            </a:r>
            <a:r>
              <a:rPr lang="en-US" b="1" dirty="0" err="1">
                <a:sym typeface="Wingdings" panose="05000000000000000000" pitchFamily="2" charset="2"/>
              </a:rPr>
              <a:t>bịa</a:t>
            </a:r>
            <a:r>
              <a:rPr lang="en-US" b="1" dirty="0">
                <a:sym typeface="Wingdings" panose="05000000000000000000" pitchFamily="2" charset="2"/>
              </a:rPr>
              <a:t> </a:t>
            </a:r>
            <a:r>
              <a:rPr lang="en-US" b="1" dirty="0" err="1">
                <a:sym typeface="Wingdings" panose="05000000000000000000" pitchFamily="2" charset="2"/>
              </a:rPr>
              <a:t>đặt</a:t>
            </a:r>
            <a:r>
              <a:rPr lang="en-US" dirty="0">
                <a:sym typeface="Wingdings" panose="05000000000000000000" pitchFamily="2" charset="2"/>
              </a:rPr>
              <a:t>.</a:t>
            </a:r>
          </a:p>
          <a:p>
            <a:r>
              <a:rPr lang="en-US" dirty="0">
                <a:sym typeface="Wingdings" panose="05000000000000000000" pitchFamily="2" charset="2"/>
              </a:rPr>
              <a:t>What</a:t>
            </a:r>
          </a:p>
          <a:p>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mâu</a:t>
            </a:r>
            <a:r>
              <a:rPr lang="en-US" dirty="0">
                <a:sym typeface="Wingdings" panose="05000000000000000000" pitchFamily="2" charset="2"/>
              </a:rPr>
              <a:t> </a:t>
            </a:r>
            <a:r>
              <a:rPr lang="en-US" dirty="0" err="1">
                <a:sym typeface="Wingdings" panose="05000000000000000000" pitchFamily="2" charset="2"/>
              </a:rPr>
              <a:t>thuẫn</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câu: câu </a:t>
            </a:r>
            <a:r>
              <a:rPr lang="en-US" dirty="0" err="1">
                <a:sym typeface="Wingdings" panose="05000000000000000000" pitchFamily="2" charset="2"/>
              </a:rPr>
              <a:t>phía</a:t>
            </a:r>
            <a:r>
              <a:rPr lang="en-US" dirty="0">
                <a:sym typeface="Wingdings" panose="05000000000000000000" pitchFamily="2" charset="2"/>
              </a:rPr>
              <a:t> </a:t>
            </a:r>
            <a:r>
              <a:rPr lang="en-US" dirty="0" err="1">
                <a:sym typeface="Wingdings" panose="05000000000000000000" pitchFamily="2" charset="2"/>
              </a:rPr>
              <a:t>sau</a:t>
            </a:r>
            <a:r>
              <a:rPr lang="en-US" dirty="0">
                <a:sym typeface="Wingdings" panose="05000000000000000000" pitchFamily="2" charset="2"/>
              </a:rPr>
              <a:t> </a:t>
            </a:r>
            <a:r>
              <a:rPr lang="en-US" dirty="0" err="1">
                <a:sym typeface="Wingdings" panose="05000000000000000000" pitchFamily="2" charset="2"/>
              </a:rPr>
              <a:t>mâu</a:t>
            </a:r>
            <a:r>
              <a:rPr lang="en-US" dirty="0">
                <a:sym typeface="Wingdings" panose="05000000000000000000" pitchFamily="2" charset="2"/>
              </a:rPr>
              <a:t> </a:t>
            </a:r>
            <a:r>
              <a:rPr lang="en-US" dirty="0" err="1">
                <a:sym typeface="Wingdings" panose="05000000000000000000" pitchFamily="2" charset="2"/>
              </a:rPr>
              <a:t>thuẫn</a:t>
            </a:r>
            <a:r>
              <a:rPr lang="en-US" dirty="0">
                <a:sym typeface="Wingdings" panose="05000000000000000000" pitchFamily="2" charset="2"/>
              </a:rPr>
              <a:t> </a:t>
            </a:r>
            <a:r>
              <a:rPr lang="en-US" dirty="0" err="1">
                <a:sym typeface="Wingdings" panose="05000000000000000000" pitchFamily="2" charset="2"/>
              </a:rPr>
              <a:t>ngay</a:t>
            </a:r>
            <a:r>
              <a:rPr lang="en-US" dirty="0">
                <a:sym typeface="Wingdings" panose="05000000000000000000" pitchFamily="2" charset="2"/>
              </a:rPr>
              <a:t> </a:t>
            </a:r>
            <a:r>
              <a:rPr lang="en-US" dirty="0" err="1">
                <a:sym typeface="Wingdings" panose="05000000000000000000" pitchFamily="2" charset="2"/>
              </a:rPr>
              <a:t>lập</a:t>
            </a:r>
            <a:r>
              <a:rPr lang="en-US" dirty="0">
                <a:sym typeface="Wingdings" panose="05000000000000000000" pitchFamily="2" charset="2"/>
              </a:rPr>
              <a:t> </a:t>
            </a:r>
            <a:r>
              <a:rPr lang="en-US" dirty="0" err="1">
                <a:sym typeface="Wingdings" panose="05000000000000000000" pitchFamily="2" charset="2"/>
              </a:rPr>
              <a:t>tức</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câu </a:t>
            </a:r>
            <a:r>
              <a:rPr lang="en-US" dirty="0" err="1">
                <a:sym typeface="Wingdings" panose="05000000000000000000" pitchFamily="2" charset="2"/>
              </a:rPr>
              <a:t>trước</a:t>
            </a:r>
            <a:r>
              <a:rPr lang="en-US" dirty="0">
                <a:sym typeface="Wingdings" panose="05000000000000000000" pitchFamily="2" charset="2"/>
              </a:rPr>
              <a:t> đó. VD: </a:t>
            </a:r>
            <a:r>
              <a:rPr lang="en-US" dirty="0" err="1">
                <a:sym typeface="Wingdings" panose="05000000000000000000" pitchFamily="2" charset="2"/>
              </a:rPr>
              <a:t>bầu</a:t>
            </a:r>
            <a:r>
              <a:rPr lang="en-US" dirty="0">
                <a:sym typeface="Wingdings" panose="05000000000000000000" pitchFamily="2" charset="2"/>
              </a:rPr>
              <a:t> </a:t>
            </a:r>
            <a:r>
              <a:rPr lang="en-US" dirty="0" err="1">
                <a:sym typeface="Wingdings" panose="05000000000000000000" pitchFamily="2" charset="2"/>
              </a:rPr>
              <a:t>trời</a:t>
            </a:r>
            <a:r>
              <a:rPr lang="en-US" dirty="0">
                <a:sym typeface="Wingdings" panose="05000000000000000000" pitchFamily="2" charset="2"/>
              </a:rPr>
              <a:t> </a:t>
            </a:r>
            <a:r>
              <a:rPr lang="en-US" dirty="0" err="1">
                <a:sym typeface="Wingdings" panose="05000000000000000000" pitchFamily="2" charset="2"/>
              </a:rPr>
              <a:t>hôm</a:t>
            </a:r>
            <a:r>
              <a:rPr lang="en-US" dirty="0">
                <a:sym typeface="Wingdings" panose="05000000000000000000" pitchFamily="2" charset="2"/>
              </a:rPr>
              <a:t> nay </a:t>
            </a:r>
            <a:r>
              <a:rPr lang="en-US" dirty="0" err="1">
                <a:sym typeface="Wingdings" panose="05000000000000000000" pitchFamily="2" charset="2"/>
              </a:rPr>
              <a:t>xanh</a:t>
            </a:r>
            <a:r>
              <a:rPr lang="en-US" dirty="0">
                <a:sym typeface="Wingdings" panose="05000000000000000000" pitchFamily="2" charset="2"/>
              </a:rPr>
              <a:t> </a:t>
            </a:r>
            <a:r>
              <a:rPr lang="en-US" dirty="0" err="1">
                <a:sym typeface="Wingdings" panose="05000000000000000000" pitchFamily="2" charset="2"/>
              </a:rPr>
              <a:t>lắm</a:t>
            </a:r>
            <a:r>
              <a:rPr lang="en-US" dirty="0">
                <a:sym typeface="Wingdings" panose="05000000000000000000" pitchFamily="2" charset="2"/>
              </a:rPr>
              <a:t>, </a:t>
            </a:r>
            <a:r>
              <a:rPr lang="en-US" dirty="0" err="1">
                <a:sym typeface="Wingdings" panose="05000000000000000000" pitchFamily="2" charset="2"/>
              </a:rPr>
              <a:t>bầu</a:t>
            </a:r>
            <a:r>
              <a:rPr lang="en-US" dirty="0">
                <a:sym typeface="Wingdings" panose="05000000000000000000" pitchFamily="2" charset="2"/>
              </a:rPr>
              <a:t> </a:t>
            </a:r>
            <a:r>
              <a:rPr lang="en-US" dirty="0" err="1">
                <a:sym typeface="Wingdings" panose="05000000000000000000" pitchFamily="2" charset="2"/>
              </a:rPr>
              <a:t>trời</a:t>
            </a:r>
            <a:r>
              <a:rPr lang="en-US" dirty="0">
                <a:sym typeface="Wingdings" panose="05000000000000000000" pitchFamily="2" charset="2"/>
              </a:rPr>
              <a:t> </a:t>
            </a:r>
            <a:r>
              <a:rPr lang="en-US" dirty="0" err="1">
                <a:sym typeface="Wingdings" panose="05000000000000000000" pitchFamily="2" charset="2"/>
              </a:rPr>
              <a:t>hôm</a:t>
            </a:r>
            <a:r>
              <a:rPr lang="en-US" dirty="0">
                <a:sym typeface="Wingdings" panose="05000000000000000000" pitchFamily="2" charset="2"/>
              </a:rPr>
              <a:t> nay </a:t>
            </a:r>
            <a:r>
              <a:rPr lang="en-US" dirty="0" err="1">
                <a:sym typeface="Wingdings" panose="05000000000000000000" pitchFamily="2" charset="2"/>
              </a:rPr>
              <a:t>thật</a:t>
            </a:r>
            <a:r>
              <a:rPr lang="en-US" dirty="0">
                <a:sym typeface="Wingdings" panose="05000000000000000000" pitchFamily="2" charset="2"/>
              </a:rPr>
              <a:t> </a:t>
            </a:r>
            <a:r>
              <a:rPr lang="en-US" dirty="0" err="1">
                <a:sym typeface="Wingdings" panose="05000000000000000000" pitchFamily="2" charset="2"/>
              </a:rPr>
              <a:t>xanh</a:t>
            </a:r>
            <a:r>
              <a:rPr lang="en-US" dirty="0">
                <a:sym typeface="Wingdings" panose="05000000000000000000" pitchFamily="2" charset="2"/>
              </a:rPr>
              <a:t> </a:t>
            </a:r>
            <a:r>
              <a:rPr lang="en-US" dirty="0" err="1">
                <a:sym typeface="Wingdings" panose="05000000000000000000" pitchFamily="2" charset="2"/>
              </a:rPr>
              <a:t>lá</a:t>
            </a:r>
            <a:r>
              <a:rPr lang="en-US" dirty="0">
                <a:sym typeface="Wingdings" panose="05000000000000000000" pitchFamily="2" charset="2"/>
              </a:rPr>
              <a:t> </a:t>
            </a:r>
            <a:r>
              <a:rPr lang="en-US" dirty="0" err="1">
                <a:sym typeface="Wingdings" panose="05000000000000000000" pitchFamily="2" charset="2"/>
              </a:rPr>
              <a:t>lắm</a:t>
            </a:r>
            <a:endParaRPr lang="en-US" dirty="0">
              <a:sym typeface="Wingdings" panose="05000000000000000000" pitchFamily="2" charset="2"/>
            </a:endParaRPr>
          </a:p>
          <a:p>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a:t>
            </a:r>
            <a:r>
              <a:rPr lang="en-US" dirty="0" err="1">
                <a:sym typeface="Wingdings" panose="05000000000000000000" pitchFamily="2" charset="2"/>
              </a:rPr>
              <a:t>mâu</a:t>
            </a:r>
            <a:r>
              <a:rPr lang="en-US" dirty="0">
                <a:sym typeface="Wingdings" panose="05000000000000000000" pitchFamily="2" charset="2"/>
              </a:rPr>
              <a:t> </a:t>
            </a:r>
            <a:r>
              <a:rPr lang="en-US" dirty="0" err="1">
                <a:sym typeface="Wingdings" panose="05000000000000000000" pitchFamily="2" charset="2"/>
              </a:rPr>
              <a:t>thuẩn</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yêu</a:t>
            </a:r>
            <a:r>
              <a:rPr lang="en-US" dirty="0">
                <a:sym typeface="Wingdings" panose="05000000000000000000" pitchFamily="2" charset="2"/>
              </a:rPr>
              <a:t> </a:t>
            </a:r>
            <a:r>
              <a:rPr lang="en-US" dirty="0" err="1">
                <a:sym typeface="Wingdings" panose="05000000000000000000" pitchFamily="2" charset="2"/>
              </a:rPr>
              <a:t>cầu</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đưa</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vd</a:t>
            </a:r>
            <a:r>
              <a:rPr lang="en-US" dirty="0">
                <a:sym typeface="Wingdings" panose="05000000000000000000" pitchFamily="2" charset="2"/>
              </a:rPr>
              <a:t>: </a:t>
            </a:r>
            <a:r>
              <a:rPr lang="en-US" dirty="0" err="1">
                <a:sym typeface="Wingdings" panose="05000000000000000000" pitchFamily="2" charset="2"/>
              </a:rPr>
              <a:t>Kêu</a:t>
            </a:r>
            <a:r>
              <a:rPr lang="en-US" dirty="0">
                <a:sym typeface="Wingdings" panose="05000000000000000000" pitchFamily="2" charset="2"/>
              </a:rPr>
              <a:t> </a:t>
            </a:r>
            <a:r>
              <a:rPr lang="en-US" dirty="0" err="1">
                <a:sym typeface="Wingdings" panose="05000000000000000000" pitchFamily="2" charset="2"/>
              </a:rPr>
              <a:t>đưa</a:t>
            </a:r>
            <a:r>
              <a:rPr lang="en-US" dirty="0">
                <a:sym typeface="Wingdings" panose="05000000000000000000" pitchFamily="2" charset="2"/>
              </a:rPr>
              <a:t>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đánh</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tích</a:t>
            </a:r>
            <a:r>
              <a:rPr lang="en-US" dirty="0">
                <a:sym typeface="Wingdings" panose="05000000000000000000" pitchFamily="2" charset="2"/>
              </a:rPr>
              <a:t> </a:t>
            </a:r>
            <a:r>
              <a:rPr lang="en-US" dirty="0" err="1">
                <a:sym typeface="Wingdings" panose="05000000000000000000" pitchFamily="2" charset="2"/>
              </a:rPr>
              <a:t>cực</a:t>
            </a:r>
            <a:r>
              <a:rPr lang="en-US" dirty="0">
                <a:sym typeface="Wingdings" panose="05000000000000000000" pitchFamily="2" charset="2"/>
              </a:rPr>
              <a:t> </a:t>
            </a:r>
            <a:r>
              <a:rPr lang="en-US" dirty="0" err="1">
                <a:sym typeface="Wingdings" panose="05000000000000000000" pitchFamily="2" charset="2"/>
              </a:rPr>
              <a:t>cho</a:t>
            </a:r>
            <a:r>
              <a:rPr lang="en-US" dirty="0">
                <a:sym typeface="Wingdings" panose="05000000000000000000" pitchFamily="2" charset="2"/>
              </a:rPr>
              <a:t> </a:t>
            </a:r>
            <a:r>
              <a:rPr lang="en-US" dirty="0" err="1">
                <a:sym typeface="Wingdings" panose="05000000000000000000" pitchFamily="2" charset="2"/>
              </a:rPr>
              <a:t>nhà</a:t>
            </a:r>
            <a:r>
              <a:rPr lang="en-US" dirty="0">
                <a:sym typeface="Wingdings" panose="05000000000000000000" pitchFamily="2" charset="2"/>
              </a:rPr>
              <a:t> </a:t>
            </a:r>
            <a:r>
              <a:rPr lang="en-US" dirty="0" err="1">
                <a:sym typeface="Wingdings" panose="05000000000000000000" pitchFamily="2" charset="2"/>
              </a:rPr>
              <a:t>hàng</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Đồ</a:t>
            </a:r>
            <a:r>
              <a:rPr lang="en-US" dirty="0">
                <a:sym typeface="Wingdings" panose="05000000000000000000" pitchFamily="2" charset="2"/>
              </a:rPr>
              <a:t> ăn </a:t>
            </a:r>
            <a:r>
              <a:rPr lang="en-US" dirty="0" err="1">
                <a:sym typeface="Wingdings" panose="05000000000000000000" pitchFamily="2" charset="2"/>
              </a:rPr>
              <a:t>dở</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phục</a:t>
            </a:r>
            <a:r>
              <a:rPr lang="en-US" dirty="0">
                <a:sym typeface="Wingdings" panose="05000000000000000000" pitchFamily="2" charset="2"/>
              </a:rPr>
              <a:t> </a:t>
            </a:r>
            <a:r>
              <a:rPr lang="en-US" dirty="0" err="1">
                <a:sym typeface="Wingdings" panose="05000000000000000000" pitchFamily="2" charset="2"/>
              </a:rPr>
              <a:t>vụ</a:t>
            </a:r>
            <a:r>
              <a:rPr lang="en-US" dirty="0">
                <a:sym typeface="Wingdings" panose="05000000000000000000" pitchFamily="2" charset="2"/>
              </a:rPr>
              <a:t> </a:t>
            </a:r>
            <a:r>
              <a:rPr lang="en-US" dirty="0" err="1">
                <a:sym typeface="Wingdings" panose="05000000000000000000" pitchFamily="2" charset="2"/>
              </a:rPr>
              <a:t>thô</a:t>
            </a:r>
            <a:r>
              <a:rPr lang="en-US" dirty="0">
                <a:sym typeface="Wingdings" panose="05000000000000000000" pitchFamily="2" charset="2"/>
              </a:rPr>
              <a:t> </a:t>
            </a:r>
            <a:r>
              <a:rPr lang="en-US" dirty="0" err="1">
                <a:sym typeface="Wingdings" panose="05000000000000000000" pitchFamily="2" charset="2"/>
              </a:rPr>
              <a:t>lỗ</a:t>
            </a:r>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Mâu</a:t>
            </a:r>
            <a:r>
              <a:rPr lang="en-US" dirty="0">
                <a:sym typeface="Wingdings" panose="05000000000000000000" pitchFamily="2" charset="2"/>
              </a:rPr>
              <a:t> </a:t>
            </a:r>
            <a:r>
              <a:rPr lang="en-US" dirty="0" err="1">
                <a:sym typeface="Wingdings" panose="05000000000000000000" pitchFamily="2" charset="2"/>
              </a:rPr>
              <a:t>thuẫn</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thực</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với</a:t>
            </a:r>
            <a:r>
              <a:rPr lang="en-US" dirty="0">
                <a:sym typeface="Wingdings" panose="05000000000000000000" pitchFamily="2" charset="2"/>
              </a:rPr>
              <a:t> </a:t>
            </a:r>
            <a:r>
              <a:rPr lang="en-US" dirty="0" err="1">
                <a:sym typeface="Wingdings" panose="05000000000000000000" pitchFamily="2" charset="2"/>
              </a:rPr>
              <a:t>thức</a:t>
            </a:r>
            <a:r>
              <a:rPr lang="en-US" dirty="0">
                <a:sym typeface="Wingdings" panose="05000000000000000000" pitchFamily="2" charset="2"/>
              </a:rPr>
              <a:t> </a:t>
            </a:r>
            <a:r>
              <a:rPr lang="en-US" dirty="0" err="1">
                <a:sym typeface="Wingdings" panose="05000000000000000000" pitchFamily="2" charset="2"/>
              </a:rPr>
              <a:t>tế</a:t>
            </a:r>
            <a:r>
              <a:rPr lang="en-US" dirty="0">
                <a:sym typeface="Wingdings" panose="05000000000000000000" pitchFamily="2" charset="2"/>
              </a:rPr>
              <a:t> rồi: </a:t>
            </a:r>
            <a:r>
              <a:rPr lang="en-US" dirty="0" err="1">
                <a:sym typeface="Wingdings" panose="05000000000000000000" pitchFamily="2" charset="2"/>
              </a:rPr>
              <a:t>vd</a:t>
            </a:r>
            <a:r>
              <a:rPr lang="en-US" dirty="0">
                <a:sym typeface="Wingdings" panose="05000000000000000000" pitchFamily="2" charset="2"/>
              </a:rPr>
              <a:t> </a:t>
            </a:r>
            <a:r>
              <a:rPr lang="en-US" dirty="0" err="1">
                <a:sym typeface="Wingdings" panose="05000000000000000000" pitchFamily="2" charset="2"/>
              </a:rPr>
              <a:t>Barach</a:t>
            </a:r>
            <a:r>
              <a:rPr lang="en-US" dirty="0">
                <a:sym typeface="Wingdings" panose="05000000000000000000" pitchFamily="2" charset="2"/>
              </a:rPr>
              <a:t> Obama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tổng</a:t>
            </a:r>
            <a:r>
              <a:rPr lang="en-US" dirty="0">
                <a:sym typeface="Wingdings" panose="05000000000000000000" pitchFamily="2" charset="2"/>
              </a:rPr>
              <a:t> </a:t>
            </a:r>
            <a:r>
              <a:rPr lang="en-US" dirty="0" err="1">
                <a:sym typeface="Wingdings" panose="05000000000000000000" pitchFamily="2" charset="2"/>
              </a:rPr>
              <a:t>thống</a:t>
            </a:r>
            <a:r>
              <a:rPr lang="en-US" dirty="0">
                <a:sym typeface="Wingdings" panose="05000000000000000000" pitchFamily="2" charset="2"/>
              </a:rPr>
              <a:t> đầu </a:t>
            </a:r>
            <a:r>
              <a:rPr lang="en-US" dirty="0" err="1">
                <a:sym typeface="Wingdings" panose="05000000000000000000" pitchFamily="2" charset="2"/>
              </a:rPr>
              <a:t>tiên</a:t>
            </a:r>
            <a:r>
              <a:rPr lang="en-US" dirty="0">
                <a:sym typeface="Wingdings" panose="05000000000000000000" pitchFamily="2" charset="2"/>
              </a:rPr>
              <a:t> của </a:t>
            </a:r>
            <a:r>
              <a:rPr lang="en-US" dirty="0" err="1">
                <a:sym typeface="Wingdings" panose="05000000000000000000" pitchFamily="2" charset="2"/>
              </a:rPr>
              <a:t>nước</a:t>
            </a:r>
            <a:r>
              <a:rPr lang="en-US" dirty="0">
                <a:sym typeface="Wingdings" panose="05000000000000000000" pitchFamily="2" charset="2"/>
              </a:rPr>
              <a:t> </a:t>
            </a:r>
            <a:r>
              <a:rPr lang="en-US" dirty="0" err="1">
                <a:sym typeface="Wingdings" panose="05000000000000000000" pitchFamily="2" charset="2"/>
              </a:rPr>
              <a:t>Mĩ</a:t>
            </a:r>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Mốt</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mâu</a:t>
            </a:r>
            <a:r>
              <a:rPr lang="en-US" dirty="0">
                <a:sym typeface="Wingdings" panose="05000000000000000000" pitchFamily="2" charset="2"/>
              </a:rPr>
              <a:t> </a:t>
            </a:r>
            <a:r>
              <a:rPr lang="en-US" dirty="0" err="1">
                <a:sym typeface="Wingdings" panose="05000000000000000000" pitchFamily="2" charset="2"/>
              </a:rPr>
              <a:t>thuẩn</a:t>
            </a:r>
            <a:r>
              <a:rPr lang="en-US" dirty="0">
                <a:sym typeface="Wingdings" panose="05000000000000000000" pitchFamily="2" charset="2"/>
              </a:rPr>
              <a:t> </a:t>
            </a:r>
            <a:r>
              <a:rPr lang="en-US" dirty="0" err="1">
                <a:sym typeface="Wingdings" panose="05000000000000000000" pitchFamily="2" charset="2"/>
              </a:rPr>
              <a:t>dựa</a:t>
            </a:r>
            <a:r>
              <a:rPr lang="en-US" dirty="0">
                <a:sym typeface="Wingdings" panose="05000000000000000000" pitchFamily="2" charset="2"/>
              </a:rPr>
              <a:t> trên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a:t>
            </a:r>
            <a:r>
              <a:rPr lang="en-US" dirty="0" err="1">
                <a:sym typeface="Wingdings" panose="05000000000000000000" pitchFamily="2" charset="2"/>
              </a:rPr>
              <a:t>thông</a:t>
            </a:r>
            <a:r>
              <a:rPr lang="en-US" dirty="0">
                <a:sym typeface="Wingdings" panose="05000000000000000000" pitchFamily="2" charset="2"/>
              </a:rPr>
              <a:t> tin </a:t>
            </a:r>
            <a:r>
              <a:rPr lang="en-US" dirty="0" err="1">
                <a:sym typeface="Wingdings" panose="05000000000000000000" pitchFamily="2" charset="2"/>
              </a:rPr>
              <a:t>vô</a:t>
            </a:r>
            <a:r>
              <a:rPr lang="en-US" dirty="0">
                <a:sym typeface="Wingdings" panose="05000000000000000000" pitchFamily="2" charset="2"/>
              </a:rPr>
              <a:t> </a:t>
            </a:r>
            <a:r>
              <a:rPr lang="en-US" dirty="0" err="1">
                <a:sym typeface="Wingdings" panose="05000000000000000000" pitchFamily="2" charset="2"/>
              </a:rPr>
              <a:t>nghĩa</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liên</a:t>
            </a:r>
            <a:r>
              <a:rPr lang="en-US" dirty="0">
                <a:sym typeface="Wingdings" panose="05000000000000000000" pitchFamily="2" charset="2"/>
              </a:rPr>
              <a:t> </a:t>
            </a:r>
            <a:r>
              <a:rPr lang="en-US" dirty="0" err="1">
                <a:sym typeface="Wingdings" panose="05000000000000000000" pitchFamily="2" charset="2"/>
              </a:rPr>
              <a:t>quan</a:t>
            </a:r>
            <a:r>
              <a:rPr lang="en-US" dirty="0">
                <a:sym typeface="Wingdings" panose="05000000000000000000" pitchFamily="2" charset="2"/>
              </a:rPr>
              <a:t>. VD Paris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của </a:t>
            </a:r>
            <a:r>
              <a:rPr lang="en-US" dirty="0" err="1">
                <a:sym typeface="Wingdings" panose="05000000000000000000" pitchFamily="2" charset="2"/>
              </a:rPr>
              <a:t>thủ</a:t>
            </a:r>
            <a:r>
              <a:rPr lang="en-US" dirty="0">
                <a:sym typeface="Wingdings" panose="05000000000000000000" pitchFamily="2" charset="2"/>
              </a:rPr>
              <a:t> </a:t>
            </a:r>
            <a:r>
              <a:rPr lang="en-US" dirty="0" err="1">
                <a:sym typeface="Wingdings" panose="05000000000000000000" pitchFamily="2" charset="2"/>
              </a:rPr>
              <a:t>đô</a:t>
            </a:r>
            <a:r>
              <a:rPr lang="en-US" dirty="0">
                <a:sym typeface="Wingdings" panose="05000000000000000000" pitchFamily="2" charset="2"/>
              </a:rPr>
              <a:t> của </a:t>
            </a:r>
            <a:r>
              <a:rPr lang="en-US" dirty="0" err="1">
                <a:sym typeface="Wingdings" panose="05000000000000000000" pitchFamily="2" charset="2"/>
              </a:rPr>
              <a:t>nước</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Paris </a:t>
            </a:r>
            <a:r>
              <a:rPr lang="en-US" dirty="0" err="1">
                <a:sym typeface="Wingdings" panose="05000000000000000000" pitchFamily="2" charset="2"/>
              </a:rPr>
              <a:t>cũng</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tên</a:t>
            </a:r>
            <a:r>
              <a:rPr lang="en-US" dirty="0">
                <a:sym typeface="Wingdings" panose="05000000000000000000" pitchFamily="2" charset="2"/>
              </a:rPr>
              <a:t> của </a:t>
            </a:r>
            <a:r>
              <a:rPr lang="en-US" dirty="0" err="1">
                <a:sym typeface="Wingdings" panose="05000000000000000000" pitchFamily="2" charset="2"/>
              </a:rPr>
              <a:t>một</a:t>
            </a:r>
            <a:r>
              <a:rPr lang="en-US" dirty="0">
                <a:sym typeface="Wingdings" panose="05000000000000000000" pitchFamily="2" charset="2"/>
              </a:rPr>
              <a:t> ca </a:t>
            </a:r>
            <a:r>
              <a:rPr lang="en-US" dirty="0" err="1">
                <a:sym typeface="Wingdings" panose="05000000000000000000" pitchFamily="2" charset="2"/>
              </a:rPr>
              <a:t>sĩ</a:t>
            </a:r>
            <a:r>
              <a:rPr lang="en-US" dirty="0">
                <a:sym typeface="Wingdings" panose="05000000000000000000" pitchFamily="2" charset="2"/>
              </a:rPr>
              <a:t> </a:t>
            </a:r>
            <a:r>
              <a:rPr lang="en-US" dirty="0" err="1">
                <a:sym typeface="Wingdings" panose="05000000000000000000" pitchFamily="2" charset="2"/>
              </a:rPr>
              <a:t>nổi</a:t>
            </a:r>
            <a:r>
              <a:rPr lang="en-US" dirty="0">
                <a:sym typeface="Wingdings" panose="05000000000000000000" pitchFamily="2" charset="2"/>
              </a:rPr>
              <a:t> </a:t>
            </a:r>
            <a:r>
              <a:rPr lang="en-US" dirty="0" err="1">
                <a:sym typeface="Wingdings" panose="05000000000000000000" pitchFamily="2" charset="2"/>
              </a:rPr>
              <a:t>tiếng</a:t>
            </a:r>
            <a:endParaRPr lang="en-US" dirty="0">
              <a:sym typeface="Wingdings" panose="05000000000000000000" pitchFamily="2" charset="2"/>
            </a:endParaRPr>
          </a:p>
          <a:p>
            <a:r>
              <a:rPr lang="en-US" dirty="0">
                <a:sym typeface="Wingdings" panose="05000000000000000000" pitchFamily="2" charset="2"/>
              </a:rPr>
              <a:t>Why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chắc</a:t>
            </a:r>
            <a:r>
              <a:rPr lang="en-US" dirty="0">
                <a:sym typeface="Wingdings" panose="05000000000000000000" pitchFamily="2" charset="2"/>
              </a:rPr>
              <a:t> do nó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hộp</a:t>
            </a:r>
            <a:r>
              <a:rPr lang="en-US" dirty="0">
                <a:sym typeface="Wingdings" panose="05000000000000000000" pitchFamily="2" charset="2"/>
              </a:rPr>
              <a:t> </a:t>
            </a:r>
            <a:r>
              <a:rPr lang="en-US" dirty="0" err="1">
                <a:sym typeface="Wingdings" panose="05000000000000000000" pitchFamily="2" charset="2"/>
              </a:rPr>
              <a:t>đen</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neural))</a:t>
            </a:r>
          </a:p>
          <a:p>
            <a:r>
              <a:rPr lang="en-US" dirty="0">
                <a:sym typeface="Wingdings" panose="05000000000000000000" pitchFamily="2" charset="2"/>
              </a:rPr>
              <a:t>- Do data Quality: </a:t>
            </a:r>
            <a:r>
              <a:rPr lang="en-US" dirty="0" err="1">
                <a:sym typeface="Wingdings" panose="05000000000000000000" pitchFamily="2" charset="2"/>
              </a:rPr>
              <a:t>chất</a:t>
            </a:r>
            <a:r>
              <a:rPr lang="en-US" dirty="0">
                <a:sym typeface="Wingdings" panose="05000000000000000000" pitchFamily="2" charset="2"/>
              </a:rPr>
              <a:t> </a:t>
            </a:r>
            <a:r>
              <a:rPr lang="en-US" dirty="0" err="1">
                <a:sym typeface="Wingdings" panose="05000000000000000000" pitchFamily="2" charset="2"/>
              </a:rPr>
              <a:t>lượng</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a:t>
            </a:r>
            <a:r>
              <a:rPr lang="en-US" dirty="0" err="1">
                <a:sym typeface="Wingdings" panose="05000000000000000000" pitchFamily="2" charset="2"/>
              </a:rPr>
              <a:t>đào</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tốt</a:t>
            </a:r>
            <a:r>
              <a:rPr lang="en-US" dirty="0">
                <a:sym typeface="Wingdings" panose="05000000000000000000" pitchFamily="2" charset="2"/>
              </a:rPr>
              <a:t> </a:t>
            </a:r>
            <a:r>
              <a:rPr lang="en-US" dirty="0" err="1">
                <a:sym typeface="Wingdings" panose="05000000000000000000" pitchFamily="2" charset="2"/>
              </a:rPr>
              <a:t>vd</a:t>
            </a:r>
            <a:r>
              <a:rPr lang="en-US" dirty="0">
                <a:sym typeface="Wingdings" panose="05000000000000000000" pitchFamily="2" charset="2"/>
              </a:rPr>
              <a:t> </a:t>
            </a:r>
            <a:r>
              <a:rPr lang="en-US" dirty="0" err="1">
                <a:sym typeface="Wingdings" panose="05000000000000000000" pitchFamily="2" charset="2"/>
              </a:rPr>
              <a:t>được</a:t>
            </a:r>
            <a:r>
              <a:rPr lang="en-US" dirty="0">
                <a:sym typeface="Wingdings" panose="05000000000000000000" pitchFamily="2" charset="2"/>
              </a:rPr>
              <a:t> </a:t>
            </a:r>
            <a:r>
              <a:rPr lang="en-US" dirty="0" err="1">
                <a:sym typeface="Wingdings" panose="05000000000000000000" pitchFamily="2" charset="2"/>
              </a:rPr>
              <a:t>đào</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bằng 1 </a:t>
            </a:r>
            <a:r>
              <a:rPr lang="en-US" dirty="0" err="1">
                <a:sym typeface="Wingdings" panose="05000000000000000000" pitchFamily="2" charset="2"/>
              </a:rPr>
              <a:t>bộ</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có độ </a:t>
            </a:r>
            <a:r>
              <a:rPr lang="en-US" dirty="0" err="1">
                <a:sym typeface="Wingdings" panose="05000000000000000000" pitchFamily="2" charset="2"/>
              </a:rPr>
              <a:t>chính</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thấp</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nếu</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đang tin </a:t>
            </a:r>
            <a:r>
              <a:rPr lang="en-US" dirty="0" err="1">
                <a:sym typeface="Wingdings" panose="05000000000000000000" pitchFamily="2" charset="2"/>
              </a:rPr>
              <a:t>cậy</a:t>
            </a:r>
            <a:r>
              <a:rPr lang="en-US" dirty="0">
                <a:sym typeface="Wingdings" panose="05000000000000000000" pitchFamily="2" charset="2"/>
              </a:rPr>
              <a:t> thì </a:t>
            </a:r>
            <a:r>
              <a:rPr lang="en-US" dirty="0" err="1">
                <a:sym typeface="Wingdings" panose="05000000000000000000" pitchFamily="2" charset="2"/>
              </a:rPr>
              <a:t>chưa</a:t>
            </a:r>
            <a:r>
              <a:rPr lang="en-US" dirty="0">
                <a:sym typeface="Wingdings" panose="05000000000000000000" pitchFamily="2" charset="2"/>
              </a:rPr>
              <a:t> </a:t>
            </a:r>
            <a:r>
              <a:rPr lang="en-US" dirty="0" err="1">
                <a:sym typeface="Wingdings" panose="05000000000000000000" pitchFamily="2" charset="2"/>
              </a:rPr>
              <a:t>chắc</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đó </a:t>
            </a:r>
            <a:r>
              <a:rPr lang="en-US" dirty="0" err="1">
                <a:sym typeface="Wingdings" panose="05000000000000000000" pitchFamily="2" charset="2"/>
              </a:rPr>
              <a:t>đã</a:t>
            </a:r>
            <a:r>
              <a:rPr lang="en-US" dirty="0">
                <a:sym typeface="Wingdings" panose="05000000000000000000" pitchFamily="2" charset="2"/>
              </a:rPr>
              <a:t> bao </a:t>
            </a:r>
            <a:r>
              <a:rPr lang="en-US" dirty="0" err="1">
                <a:sym typeface="Wingdings" panose="05000000000000000000" pitchFamily="2" charset="2"/>
              </a:rPr>
              <a:t>gồm</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chủ</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lĩnh</a:t>
            </a:r>
            <a:r>
              <a:rPr lang="en-US" dirty="0">
                <a:sym typeface="Wingdings" panose="05000000000000000000" pitchFamily="2" charset="2"/>
              </a:rPr>
              <a:t> </a:t>
            </a:r>
            <a:r>
              <a:rPr lang="en-US" dirty="0" err="1">
                <a:sym typeface="Wingdings" panose="05000000000000000000" pitchFamily="2" charset="2"/>
              </a:rPr>
              <a:t>vực</a:t>
            </a:r>
            <a:r>
              <a:rPr lang="en-US" dirty="0">
                <a:sym typeface="Wingdings" panose="05000000000000000000" pitchFamily="2" charset="2"/>
              </a:rPr>
              <a:t> mà LLM </a:t>
            </a:r>
            <a:r>
              <a:rPr lang="en-US" dirty="0" err="1">
                <a:sym typeface="Wingdings" panose="05000000000000000000" pitchFamily="2" charset="2"/>
              </a:rPr>
              <a:t>sẽ</a:t>
            </a:r>
            <a:r>
              <a:rPr lang="en-US" dirty="0">
                <a:sym typeface="Wingdings" panose="05000000000000000000" pitchFamily="2" charset="2"/>
              </a:rPr>
              <a:t> </a:t>
            </a:r>
            <a:r>
              <a:rPr lang="en-US" dirty="0" err="1">
                <a:sym typeface="Wingdings" panose="05000000000000000000" pitchFamily="2" charset="2"/>
              </a:rPr>
              <a:t>dự</a:t>
            </a:r>
            <a:r>
              <a:rPr lang="en-US" dirty="0">
                <a:sym typeface="Wingdings" panose="05000000000000000000" pitchFamily="2" charset="2"/>
              </a:rPr>
              <a:t> </a:t>
            </a:r>
            <a:r>
              <a:rPr lang="en-US" dirty="0" err="1">
                <a:sym typeface="Wingdings" panose="05000000000000000000" pitchFamily="2" charset="2"/>
              </a:rPr>
              <a:t>kiến</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a:t>
            </a:r>
            <a:r>
              <a:rPr lang="en-US" dirty="0" err="1">
                <a:sym typeface="Wingdings" panose="05000000000000000000" pitchFamily="2" charset="2"/>
              </a:rPr>
              <a:t>chủ</a:t>
            </a:r>
            <a:r>
              <a:rPr lang="en-US" dirty="0">
                <a:sym typeface="Wingdings" panose="05000000000000000000" pitchFamily="2" charset="2"/>
              </a:rPr>
              <a:t> </a:t>
            </a:r>
            <a:r>
              <a:rPr lang="en-US" dirty="0" err="1">
                <a:sym typeface="Wingdings" panose="05000000000000000000" pitchFamily="2" charset="2"/>
              </a:rPr>
              <a:t>đề</a:t>
            </a:r>
            <a:r>
              <a:rPr lang="en-US" dirty="0">
                <a:sym typeface="Wingdings" panose="05000000000000000000" pitchFamily="2" charset="2"/>
              </a:rPr>
              <a:t> đó nên nó có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khái</a:t>
            </a:r>
            <a:r>
              <a:rPr lang="en-US" dirty="0">
                <a:sym typeface="Wingdings" panose="05000000000000000000" pitchFamily="2" charset="2"/>
              </a:rPr>
              <a:t> </a:t>
            </a:r>
            <a:r>
              <a:rPr lang="en-US" dirty="0" err="1">
                <a:sym typeface="Wingdings" panose="05000000000000000000" pitchFamily="2" charset="2"/>
              </a:rPr>
              <a:t>quát</a:t>
            </a:r>
            <a:r>
              <a:rPr lang="en-US" dirty="0">
                <a:sym typeface="Wingdings" panose="05000000000000000000" pitchFamily="2" charset="2"/>
              </a:rPr>
              <a:t> </a:t>
            </a:r>
            <a:r>
              <a:rPr lang="en-US" dirty="0" err="1">
                <a:sym typeface="Wingdings" panose="05000000000000000000" pitchFamily="2" charset="2"/>
              </a:rPr>
              <a:t>hóa</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mà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minh</a:t>
            </a:r>
            <a:r>
              <a:rPr lang="en-US" dirty="0">
                <a:sym typeface="Wingdings" panose="05000000000000000000" pitchFamily="2" charset="2"/>
              </a:rPr>
              <a:t> </a:t>
            </a:r>
            <a:r>
              <a:rPr lang="en-US" dirty="0" err="1">
                <a:sym typeface="Wingdings" panose="05000000000000000000" pitchFamily="2" charset="2"/>
              </a:rPr>
              <a:t>tính</a:t>
            </a:r>
            <a:r>
              <a:rPr lang="en-US" dirty="0">
                <a:sym typeface="Wingdings" panose="05000000000000000000" pitchFamily="2" charset="2"/>
              </a:rPr>
              <a:t> </a:t>
            </a:r>
            <a:r>
              <a:rPr lang="en-US" dirty="0" err="1">
                <a:sym typeface="Wingdings" panose="05000000000000000000" pitchFamily="2" charset="2"/>
              </a:rPr>
              <a:t>chính</a:t>
            </a:r>
            <a:r>
              <a:rPr lang="en-US" dirty="0">
                <a:sym typeface="Wingdings" panose="05000000000000000000" pitchFamily="2" charset="2"/>
              </a:rPr>
              <a:t> </a:t>
            </a: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mức</a:t>
            </a:r>
            <a:r>
              <a:rPr lang="en-US" dirty="0">
                <a:sym typeface="Wingdings" panose="05000000000000000000" pitchFamily="2" charset="2"/>
              </a:rPr>
              <a:t> độ </a:t>
            </a:r>
            <a:r>
              <a:rPr lang="en-US" dirty="0" err="1">
                <a:sym typeface="Wingdings" panose="05000000000000000000" pitchFamily="2" charset="2"/>
              </a:rPr>
              <a:t>liên</a:t>
            </a:r>
            <a:r>
              <a:rPr lang="en-US" dirty="0">
                <a:sym typeface="Wingdings" panose="05000000000000000000" pitchFamily="2" charset="2"/>
              </a:rPr>
              <a:t> </a:t>
            </a:r>
            <a:r>
              <a:rPr lang="en-US" dirty="0" err="1">
                <a:sym typeface="Wingdings" panose="05000000000000000000" pitchFamily="2" charset="2"/>
              </a:rPr>
              <a:t>quan</a:t>
            </a:r>
            <a:r>
              <a:rPr lang="en-US" dirty="0">
                <a:sym typeface="Wingdings" panose="05000000000000000000" pitchFamily="2" charset="2"/>
              </a:rPr>
              <a:t>, do đó </a:t>
            </a:r>
            <a:r>
              <a:rPr lang="en-US" dirty="0" err="1">
                <a:sym typeface="Wingdings" panose="05000000000000000000" pitchFamily="2" charset="2"/>
              </a:rPr>
              <a:t>đôi</a:t>
            </a:r>
            <a:r>
              <a:rPr lang="en-US" dirty="0">
                <a:sym typeface="Wingdings" panose="05000000000000000000" pitchFamily="2" charset="2"/>
              </a:rPr>
              <a:t> </a:t>
            </a:r>
            <a:r>
              <a:rPr lang="en-US" dirty="0" err="1">
                <a:sym typeface="Wingdings" panose="05000000000000000000" pitchFamily="2" charset="2"/>
              </a:rPr>
              <a:t>khi</a:t>
            </a:r>
            <a:r>
              <a:rPr lang="en-US" dirty="0">
                <a:sym typeface="Wingdings" panose="05000000000000000000" pitchFamily="2" charset="2"/>
              </a:rPr>
              <a:t> nó </a:t>
            </a:r>
            <a:r>
              <a:rPr lang="en-US" dirty="0" err="1">
                <a:sym typeface="Wingdings" panose="05000000000000000000" pitchFamily="2" charset="2"/>
              </a:rPr>
              <a:t>vẫn</a:t>
            </a:r>
            <a:r>
              <a:rPr lang="en-US" dirty="0">
                <a:sym typeface="Wingdings" panose="05000000000000000000" pitchFamily="2" charset="2"/>
              </a:rPr>
              <a:t> có </a:t>
            </a:r>
            <a:r>
              <a:rPr lang="en-US" dirty="0" err="1">
                <a:sym typeface="Wingdings" panose="05000000000000000000" pitchFamily="2" charset="2"/>
              </a:rPr>
              <a:t>thể</a:t>
            </a:r>
            <a:r>
              <a:rPr lang="en-US" dirty="0">
                <a:sym typeface="Wingdings" panose="05000000000000000000" pitchFamily="2" charset="2"/>
              </a:rPr>
              <a:t> hiểu </a:t>
            </a:r>
            <a:r>
              <a:rPr lang="en-US" dirty="0" err="1">
                <a:sym typeface="Wingdings" panose="05000000000000000000" pitchFamily="2" charset="2"/>
              </a:rPr>
              <a:t>sai</a:t>
            </a:r>
            <a:r>
              <a:rPr lang="en-US" dirty="0">
                <a:sym typeface="Wingdings" panose="05000000000000000000" pitchFamily="2" charset="2"/>
              </a:rPr>
              <a:t>  Khi </a:t>
            </a:r>
            <a:r>
              <a:rPr lang="en-US" dirty="0" err="1">
                <a:sym typeface="Wingdings" panose="05000000000000000000" pitchFamily="2" charset="2"/>
              </a:rPr>
              <a:t>khả</a:t>
            </a:r>
            <a:r>
              <a:rPr lang="en-US" dirty="0">
                <a:sym typeface="Wingdings" panose="05000000000000000000" pitchFamily="2" charset="2"/>
              </a:rPr>
              <a:t> </a:t>
            </a:r>
            <a:r>
              <a:rPr lang="en-US" dirty="0" err="1">
                <a:sym typeface="Wingdings" panose="05000000000000000000" pitchFamily="2" charset="2"/>
              </a:rPr>
              <a:t>năng</a:t>
            </a:r>
            <a:r>
              <a:rPr lang="en-US" dirty="0">
                <a:sym typeface="Wingdings" panose="05000000000000000000" pitchFamily="2" charset="2"/>
              </a:rPr>
              <a:t> suy </a:t>
            </a:r>
            <a:r>
              <a:rPr lang="en-US" dirty="0" err="1">
                <a:sym typeface="Wingdings" panose="05000000000000000000" pitchFamily="2" charset="2"/>
              </a:rPr>
              <a:t>luận</a:t>
            </a:r>
            <a:r>
              <a:rPr lang="en-US" dirty="0">
                <a:sym typeface="Wingdings" panose="05000000000000000000" pitchFamily="2" charset="2"/>
              </a:rPr>
              <a:t> của LLM </a:t>
            </a:r>
            <a:r>
              <a:rPr lang="en-US" dirty="0" err="1">
                <a:sym typeface="Wingdings" panose="05000000000000000000" pitchFamily="2" charset="2"/>
              </a:rPr>
              <a:t>tăng</a:t>
            </a:r>
            <a:r>
              <a:rPr lang="en-US" dirty="0">
                <a:sym typeface="Wingdings" panose="05000000000000000000" pitchFamily="2" charset="2"/>
              </a:rPr>
              <a:t> thì độ </a:t>
            </a:r>
            <a:r>
              <a:rPr lang="en-US" dirty="0" err="1">
                <a:sym typeface="Wingdings" panose="05000000000000000000" pitchFamily="2" charset="2"/>
              </a:rPr>
              <a:t>mộng</a:t>
            </a:r>
            <a:r>
              <a:rPr lang="en-US" dirty="0">
                <a:sym typeface="Wingdings" panose="05000000000000000000" pitchFamily="2" charset="2"/>
              </a:rPr>
              <a:t> </a:t>
            </a:r>
            <a:r>
              <a:rPr lang="en-US" dirty="0" err="1">
                <a:sym typeface="Wingdings" panose="05000000000000000000" pitchFamily="2" charset="2"/>
              </a:rPr>
              <a:t>ảo</a:t>
            </a:r>
            <a:r>
              <a:rPr lang="en-US" dirty="0">
                <a:sym typeface="Wingdings" panose="05000000000000000000" pitchFamily="2" charset="2"/>
              </a:rPr>
              <a:t> có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giảm</a:t>
            </a:r>
            <a:endParaRPr lang="en-US" dirty="0">
              <a:sym typeface="Wingdings" panose="05000000000000000000" pitchFamily="2" charset="2"/>
            </a:endParaRPr>
          </a:p>
          <a:p>
            <a:r>
              <a:rPr lang="en-US" dirty="0">
                <a:sym typeface="Wingdings" panose="05000000000000000000" pitchFamily="2" charset="2"/>
              </a:rPr>
              <a:t>- Do generate method: do </a:t>
            </a:r>
            <a:r>
              <a:rPr lang="en-US" dirty="0" err="1">
                <a:sym typeface="Wingdings" panose="05000000000000000000" pitchFamily="2" charset="2"/>
              </a:rPr>
              <a:t>các</a:t>
            </a:r>
            <a:r>
              <a:rPr lang="en-US" dirty="0">
                <a:sym typeface="Wingdings" panose="05000000000000000000" pitchFamily="2" charset="2"/>
              </a:rPr>
              <a:t> </a:t>
            </a:r>
            <a:r>
              <a:rPr lang="en-US" dirty="0" err="1">
                <a:sym typeface="Wingdings" panose="05000000000000000000" pitchFamily="2" charset="2"/>
              </a:rPr>
              <a:t>phương</a:t>
            </a:r>
            <a:r>
              <a:rPr lang="en-US" dirty="0">
                <a:sym typeface="Wingdings" panose="05000000000000000000" pitchFamily="2" charset="2"/>
              </a:rPr>
              <a:t> </a:t>
            </a:r>
            <a:r>
              <a:rPr lang="en-US" dirty="0" err="1">
                <a:sym typeface="Wingdings" panose="05000000000000000000" pitchFamily="2" charset="2"/>
              </a:rPr>
              <a:t>pháp</a:t>
            </a:r>
            <a:r>
              <a:rPr lang="en-US" dirty="0">
                <a:sym typeface="Wingdings" panose="05000000000000000000" pitchFamily="2" charset="2"/>
              </a:rPr>
              <a:t> </a:t>
            </a:r>
            <a:r>
              <a:rPr lang="en-US" dirty="0" err="1">
                <a:sym typeface="Wingdings" panose="05000000000000000000" pitchFamily="2" charset="2"/>
              </a:rPr>
              <a:t>người</a:t>
            </a:r>
            <a:r>
              <a:rPr lang="en-US" dirty="0">
                <a:sym typeface="Wingdings" panose="05000000000000000000" pitchFamily="2" charset="2"/>
              </a:rPr>
              <a:t> ta gen </a:t>
            </a:r>
            <a:r>
              <a:rPr lang="en-US" dirty="0" err="1">
                <a:sym typeface="Wingdings" panose="05000000000000000000" pitchFamily="2" charset="2"/>
              </a:rPr>
              <a:t>ra</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endParaRPr lang="en-US" dirty="0">
              <a:sym typeface="Wingdings" panose="05000000000000000000" pitchFamily="2" charset="2"/>
            </a:endParaRPr>
          </a:p>
          <a:p>
            <a:r>
              <a:rPr lang="en-US" dirty="0">
                <a:sym typeface="Wingdings" panose="05000000000000000000" pitchFamily="2" charset="2"/>
              </a:rPr>
              <a:t>- Do Input context: </a:t>
            </a:r>
            <a:r>
              <a:rPr lang="en-US" dirty="0" err="1">
                <a:sym typeface="Wingdings" panose="05000000000000000000" pitchFamily="2" charset="2"/>
              </a:rPr>
              <a:t>là</a:t>
            </a:r>
            <a:r>
              <a:rPr lang="en-US" dirty="0">
                <a:sym typeface="Wingdings" panose="05000000000000000000" pitchFamily="2" charset="2"/>
              </a:rPr>
              <a:t> do </a:t>
            </a:r>
            <a:r>
              <a:rPr lang="en-US" dirty="0" err="1">
                <a:sym typeface="Wingdings" panose="05000000000000000000" pitchFamily="2" charset="2"/>
              </a:rPr>
              <a:t>người</a:t>
            </a:r>
            <a:r>
              <a:rPr lang="en-US" dirty="0">
                <a:sym typeface="Wingdings" panose="05000000000000000000" pitchFamily="2" charset="2"/>
              </a:rPr>
              <a:t> </a:t>
            </a:r>
            <a:r>
              <a:rPr lang="en-US" dirty="0" err="1">
                <a:sym typeface="Wingdings" panose="05000000000000000000" pitchFamily="2" charset="2"/>
              </a:rPr>
              <a:t>dùng</a:t>
            </a:r>
            <a:r>
              <a:rPr lang="en-US" dirty="0">
                <a:sym typeface="Wingdings" panose="05000000000000000000" pitchFamily="2" charset="2"/>
              </a:rPr>
              <a:t> </a:t>
            </a:r>
            <a:r>
              <a:rPr lang="en-US" dirty="0" err="1">
                <a:sym typeface="Wingdings" panose="05000000000000000000" pitchFamily="2" charset="2"/>
              </a:rPr>
              <a:t>cung</a:t>
            </a:r>
            <a:r>
              <a:rPr lang="en-US" dirty="0">
                <a:sym typeface="Wingdings" panose="05000000000000000000" pitchFamily="2" charset="2"/>
              </a:rPr>
              <a:t> </a:t>
            </a:r>
            <a:r>
              <a:rPr lang="en-US" dirty="0" err="1">
                <a:sym typeface="Wingdings" panose="05000000000000000000" pitchFamily="2" charset="2"/>
              </a:rPr>
              <a:t>cấp</a:t>
            </a:r>
            <a:r>
              <a:rPr lang="en-US" dirty="0">
                <a:sym typeface="Wingdings" panose="05000000000000000000" pitchFamily="2" charset="2"/>
              </a:rPr>
              <a:t> input </a:t>
            </a:r>
            <a:r>
              <a:rPr lang="en-US" dirty="0" err="1">
                <a:sym typeface="Wingdings" panose="05000000000000000000" pitchFamily="2" charset="2"/>
              </a:rPr>
              <a:t>một</a:t>
            </a:r>
            <a:r>
              <a:rPr lang="en-US" dirty="0">
                <a:sym typeface="Wingdings" panose="05000000000000000000" pitchFamily="2" charset="2"/>
              </a:rPr>
              <a:t> </a:t>
            </a:r>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mơ</a:t>
            </a:r>
            <a:r>
              <a:rPr lang="en-US" dirty="0">
                <a:sym typeface="Wingdings" panose="05000000000000000000" pitchFamily="2" charset="2"/>
              </a:rPr>
              <a:t> </a:t>
            </a:r>
            <a:r>
              <a:rPr lang="en-US" dirty="0" err="1">
                <a:sym typeface="Wingdings" panose="05000000000000000000" pitchFamily="2" charset="2"/>
              </a:rPr>
              <a:t>hồ</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a:t>
            </a:r>
            <a:r>
              <a:rPr lang="en-US" dirty="0" err="1">
                <a:sym typeface="Wingdings" panose="05000000000000000000" pitchFamily="2" charset="2"/>
              </a:rPr>
              <a:t>đặt</a:t>
            </a:r>
            <a:r>
              <a:rPr lang="en-US" dirty="0">
                <a:sym typeface="Wingdings" panose="05000000000000000000" pitchFamily="2" charset="2"/>
              </a:rPr>
              <a:t> </a:t>
            </a:r>
            <a:r>
              <a:rPr lang="en-US" dirty="0" err="1">
                <a:sym typeface="Wingdings" panose="05000000000000000000" pitchFamily="2" charset="2"/>
              </a:rPr>
              <a:t>vào</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cảnh</a:t>
            </a:r>
            <a:r>
              <a:rPr lang="en-US" dirty="0">
                <a:sym typeface="Wingdings" panose="05000000000000000000" pitchFamily="2" charset="2"/>
              </a:rPr>
              <a:t> </a:t>
            </a:r>
            <a:r>
              <a:rPr lang="en-US" dirty="0" err="1">
                <a:sym typeface="Wingdings" panose="05000000000000000000" pitchFamily="2" charset="2"/>
              </a:rPr>
              <a:t>cụ</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VD: Hỏi có con </a:t>
            </a:r>
            <a:r>
              <a:rPr lang="en-US" dirty="0" err="1">
                <a:sym typeface="Wingdings" panose="05000000000000000000" pitchFamily="2" charset="2"/>
              </a:rPr>
              <a:t>choột</a:t>
            </a:r>
            <a:r>
              <a:rPr lang="en-US" dirty="0">
                <a:sym typeface="Wingdings" panose="05000000000000000000" pitchFamily="2" charset="2"/>
              </a:rPr>
              <a:t> nào đi </a:t>
            </a:r>
            <a:r>
              <a:rPr lang="en-US" dirty="0" err="1">
                <a:sym typeface="Wingdings" panose="05000000000000000000" pitchFamily="2" charset="2"/>
              </a:rPr>
              <a:t>được</a:t>
            </a:r>
            <a:r>
              <a:rPr lang="en-US" dirty="0">
                <a:sym typeface="Wingdings" panose="05000000000000000000" pitchFamily="2" charset="2"/>
              </a:rPr>
              <a:t> bằng 2 </a:t>
            </a:r>
            <a:r>
              <a:rPr lang="en-US" dirty="0" err="1">
                <a:sym typeface="Wingdings" panose="05000000000000000000" pitchFamily="2" charset="2"/>
              </a:rPr>
              <a:t>chân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 </a:t>
            </a:r>
            <a:r>
              <a:rPr lang="en-US" dirty="0" err="1">
                <a:sym typeface="Wingdings" panose="05000000000000000000" pitchFamily="2" charset="2"/>
              </a:rPr>
              <a:t>Nhưng</a:t>
            </a:r>
            <a:r>
              <a:rPr lang="en-US" dirty="0">
                <a:sym typeface="Wingdings" panose="05000000000000000000" pitchFamily="2" charset="2"/>
              </a:rPr>
              <a:t> </a:t>
            </a:r>
            <a:r>
              <a:rPr lang="en-US" dirty="0" err="1">
                <a:sym typeface="Wingdings" panose="05000000000000000000" pitchFamily="2" charset="2"/>
              </a:rPr>
              <a:t>nếu</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cảnh</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phim</a:t>
            </a:r>
            <a:r>
              <a:rPr lang="en-US" dirty="0">
                <a:sym typeface="Wingdings" panose="05000000000000000000" pitchFamily="2" charset="2"/>
              </a:rPr>
              <a:t> </a:t>
            </a:r>
            <a:r>
              <a:rPr lang="en-US" dirty="0" err="1">
                <a:sym typeface="Wingdings" panose="05000000000000000000" pitchFamily="2" charset="2"/>
              </a:rPr>
              <a:t>hoạt</a:t>
            </a:r>
            <a:r>
              <a:rPr lang="en-US" dirty="0">
                <a:sym typeface="Wingdings" panose="05000000000000000000" pitchFamily="2" charset="2"/>
              </a:rPr>
              <a:t> hình </a:t>
            </a:r>
            <a:r>
              <a:rPr lang="en-US" dirty="0" err="1">
                <a:sym typeface="Wingdings" panose="05000000000000000000" pitchFamily="2" charset="2"/>
              </a:rPr>
              <a:t>choột</a:t>
            </a:r>
            <a:r>
              <a:rPr lang="en-US" dirty="0">
                <a:sym typeface="Wingdings" panose="05000000000000000000" pitchFamily="2" charset="2"/>
              </a:rPr>
              <a:t> mickey có con </a:t>
            </a:r>
            <a:r>
              <a:rPr lang="en-US" dirty="0" err="1">
                <a:sym typeface="Wingdings" panose="05000000000000000000" pitchFamily="2" charset="2"/>
              </a:rPr>
              <a:t>choột</a:t>
            </a:r>
            <a:r>
              <a:rPr lang="en-US" dirty="0">
                <a:sym typeface="Wingdings" panose="05000000000000000000" pitchFamily="2" charset="2"/>
              </a:rPr>
              <a:t> nào đi bằng 2 </a:t>
            </a:r>
            <a:r>
              <a:rPr lang="en-US" dirty="0" err="1">
                <a:sym typeface="Wingdings" panose="05000000000000000000" pitchFamily="2" charset="2"/>
              </a:rPr>
              <a:t>chân</a:t>
            </a:r>
            <a:r>
              <a:rPr lang="en-US" dirty="0">
                <a:sym typeface="Wingdings" panose="05000000000000000000" pitchFamily="2" charset="2"/>
              </a:rPr>
              <a:t> </a:t>
            </a:r>
            <a:r>
              <a:rPr lang="en-US" dirty="0" err="1">
                <a:sym typeface="Wingdings" panose="05000000000000000000" pitchFamily="2" charset="2"/>
              </a:rPr>
              <a:t>không</a:t>
            </a:r>
            <a:r>
              <a:rPr lang="en-US" dirty="0">
                <a:sym typeface="Wingdings" panose="05000000000000000000" pitchFamily="2" charset="2"/>
              </a:rPr>
              <a:t> thì khác </a:t>
            </a:r>
          </a:p>
          <a:p>
            <a:r>
              <a:rPr lang="en-US" dirty="0">
                <a:sym typeface="Wingdings" panose="05000000000000000000" pitchFamily="2" charset="2"/>
              </a:rPr>
              <a:t>Minimize (</a:t>
            </a:r>
            <a:r>
              <a:rPr lang="en-US" dirty="0" err="1">
                <a:sym typeface="Wingdings" panose="05000000000000000000" pitchFamily="2" charset="2"/>
              </a:rPr>
              <a:t>cách</a:t>
            </a:r>
            <a:r>
              <a:rPr lang="en-US" dirty="0">
                <a:sym typeface="Wingdings" panose="05000000000000000000" pitchFamily="2" charset="2"/>
              </a:rPr>
              <a:t> làm </a:t>
            </a:r>
            <a:r>
              <a:rPr lang="en-US" dirty="0" err="1">
                <a:sym typeface="Wingdings" panose="05000000000000000000" pitchFamily="2" charset="2"/>
              </a:rPr>
              <a:t>giảm</a:t>
            </a:r>
            <a:r>
              <a:rPr lang="en-US" dirty="0">
                <a:sym typeface="Wingdings" panose="05000000000000000000" pitchFamily="2" charset="2"/>
              </a:rPr>
              <a:t> </a:t>
            </a:r>
            <a:r>
              <a:rPr lang="en-US" dirty="0" err="1">
                <a:sym typeface="Wingdings" panose="05000000000000000000" pitchFamily="2" charset="2"/>
              </a:rPr>
              <a:t>thiểu</a:t>
            </a:r>
            <a:r>
              <a:rPr lang="en-US" dirty="0">
                <a:sym typeface="Wingdings" panose="05000000000000000000" pitchFamily="2" charset="2"/>
              </a:rPr>
              <a:t>)</a:t>
            </a:r>
          </a:p>
          <a:p>
            <a:r>
              <a:rPr lang="en-US" dirty="0">
                <a:sym typeface="Wingdings" panose="05000000000000000000" pitchFamily="2" charset="2"/>
              </a:rPr>
              <a:t>- Clearly specific prompts: </a:t>
            </a:r>
            <a:r>
              <a:rPr lang="en-US" dirty="0" err="1">
                <a:sym typeface="Wingdings" panose="05000000000000000000" pitchFamily="2" charset="2"/>
              </a:rPr>
              <a:t>cung</a:t>
            </a:r>
            <a:r>
              <a:rPr lang="en-US" dirty="0">
                <a:sym typeface="Wingdings" panose="05000000000000000000" pitchFamily="2" charset="2"/>
              </a:rPr>
              <a:t> </a:t>
            </a:r>
            <a:r>
              <a:rPr lang="en-US" dirty="0" err="1">
                <a:sym typeface="Wingdings" panose="05000000000000000000" pitchFamily="2" charset="2"/>
              </a:rPr>
              <a:t>cấp</a:t>
            </a:r>
            <a:r>
              <a:rPr lang="en-US" dirty="0">
                <a:sym typeface="Wingdings" panose="05000000000000000000" pitchFamily="2" charset="2"/>
              </a:rPr>
              <a:t> câu hỏi 1 </a:t>
            </a:r>
            <a:r>
              <a:rPr lang="en-US" dirty="0" err="1">
                <a:sym typeface="Wingdings" panose="05000000000000000000" pitchFamily="2" charset="2"/>
              </a:rPr>
              <a:t>cách</a:t>
            </a:r>
            <a:r>
              <a:rPr lang="en-US" dirty="0">
                <a:sym typeface="Wingdings" panose="05000000000000000000" pitchFamily="2" charset="2"/>
              </a:rPr>
              <a:t> </a:t>
            </a:r>
            <a:r>
              <a:rPr lang="en-US" dirty="0" err="1">
                <a:sym typeface="Wingdings" panose="05000000000000000000" pitchFamily="2" charset="2"/>
              </a:rPr>
              <a:t>cụ</a:t>
            </a:r>
            <a:r>
              <a:rPr lang="en-US" dirty="0">
                <a:sym typeface="Wingdings" panose="05000000000000000000" pitchFamily="2" charset="2"/>
              </a:rPr>
              <a:t>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đầy</a:t>
            </a:r>
            <a:r>
              <a:rPr lang="en-US" dirty="0">
                <a:sym typeface="Wingdings" panose="05000000000000000000" pitchFamily="2" charset="2"/>
              </a:rPr>
              <a:t> </a:t>
            </a:r>
            <a:r>
              <a:rPr lang="en-US" dirty="0" err="1">
                <a:sym typeface="Wingdings" panose="05000000000000000000" pitchFamily="2" charset="2"/>
              </a:rPr>
              <a:t>đủ</a:t>
            </a:r>
            <a:r>
              <a:rPr lang="en-US" dirty="0">
                <a:sym typeface="Wingdings" panose="05000000000000000000" pitchFamily="2" charset="2"/>
              </a:rPr>
              <a:t>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cảnh</a:t>
            </a:r>
            <a:endParaRPr lang="en-US" dirty="0">
              <a:sym typeface="Wingdings" panose="05000000000000000000" pitchFamily="2" charset="2"/>
            </a:endParaRPr>
          </a:p>
          <a:p>
            <a:r>
              <a:rPr lang="en-US" dirty="0">
                <a:sym typeface="Wingdings" panose="05000000000000000000" pitchFamily="2" charset="2"/>
              </a:rPr>
              <a:t>- Tinh </a:t>
            </a:r>
            <a:r>
              <a:rPr lang="en-US" dirty="0" err="1">
                <a:sym typeface="Wingdings" panose="05000000000000000000" pitchFamily="2" charset="2"/>
              </a:rPr>
              <a:t>chỉnh</a:t>
            </a:r>
            <a:r>
              <a:rPr lang="en-US" dirty="0">
                <a:sym typeface="Wingdings" panose="05000000000000000000" pitchFamily="2" charset="2"/>
              </a:rPr>
              <a:t> </a:t>
            </a:r>
            <a:r>
              <a:rPr lang="en-US" dirty="0" err="1">
                <a:sym typeface="Wingdings" panose="05000000000000000000" pitchFamily="2" charset="2"/>
              </a:rPr>
              <a:t>tham</a:t>
            </a:r>
            <a:r>
              <a:rPr lang="en-US" dirty="0">
                <a:sym typeface="Wingdings" panose="05000000000000000000" pitchFamily="2" charset="2"/>
              </a:rPr>
              <a:t> </a:t>
            </a:r>
            <a:r>
              <a:rPr lang="en-US" dirty="0" err="1">
                <a:sym typeface="Wingdings" panose="05000000000000000000" pitchFamily="2" charset="2"/>
              </a:rPr>
              <a:t>số</a:t>
            </a:r>
            <a:r>
              <a:rPr lang="en-US" dirty="0">
                <a:sym typeface="Wingdings" panose="05000000000000000000" pitchFamily="2" charset="2"/>
              </a:rPr>
              <a:t> của LLM </a:t>
            </a:r>
            <a:r>
              <a:rPr lang="en-US" dirty="0" err="1">
                <a:sym typeface="Wingdings" panose="05000000000000000000" pitchFamily="2" charset="2"/>
              </a:rPr>
              <a:t>ví</a:t>
            </a:r>
            <a:r>
              <a:rPr lang="en-US" dirty="0">
                <a:sym typeface="Wingdings" panose="05000000000000000000" pitchFamily="2" charset="2"/>
              </a:rPr>
              <a:t> </a:t>
            </a:r>
            <a:r>
              <a:rPr lang="en-US" dirty="0" err="1">
                <a:sym typeface="Wingdings" panose="05000000000000000000" pitchFamily="2" charset="2"/>
              </a:rPr>
              <a:t>dụ</a:t>
            </a:r>
            <a:r>
              <a:rPr lang="en-US" dirty="0">
                <a:sym typeface="Wingdings" panose="05000000000000000000" pitchFamily="2" charset="2"/>
              </a:rPr>
              <a:t> </a:t>
            </a:r>
            <a:r>
              <a:rPr lang="en-US" dirty="0" err="1">
                <a:sym typeface="Wingdings" panose="05000000000000000000" pitchFamily="2" charset="2"/>
              </a:rPr>
              <a:t>giảm</a:t>
            </a:r>
            <a:r>
              <a:rPr lang="en-US" dirty="0">
                <a:sym typeface="Wingdings" panose="05000000000000000000" pitchFamily="2" charset="2"/>
              </a:rPr>
              <a:t> temperature </a:t>
            </a:r>
            <a:r>
              <a:rPr lang="en-US" dirty="0" err="1">
                <a:sym typeface="Wingdings" panose="05000000000000000000" pitchFamily="2" charset="2"/>
              </a:rPr>
              <a:t>thấp</a:t>
            </a:r>
            <a:r>
              <a:rPr lang="en-US" dirty="0">
                <a:sym typeface="Wingdings" panose="05000000000000000000" pitchFamily="2" charset="2"/>
              </a:rPr>
              <a:t> xuống (</a:t>
            </a:r>
            <a:r>
              <a:rPr lang="en-US" dirty="0" err="1">
                <a:sym typeface="Wingdings" panose="05000000000000000000" pitchFamily="2" charset="2"/>
              </a:rPr>
              <a:t>để</a:t>
            </a:r>
            <a:r>
              <a:rPr lang="en-US" dirty="0">
                <a:sym typeface="Wingdings" panose="05000000000000000000" pitchFamily="2" charset="2"/>
              </a:rPr>
              <a:t> </a:t>
            </a:r>
            <a:r>
              <a:rPr lang="en-US" dirty="0" err="1">
                <a:sym typeface="Wingdings" panose="05000000000000000000" pitchFamily="2" charset="2"/>
              </a:rPr>
              <a:t>tránh</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sáng</a:t>
            </a:r>
            <a:r>
              <a:rPr lang="en-US" dirty="0">
                <a:sym typeface="Wingdings" panose="05000000000000000000" pitchFamily="2" charset="2"/>
              </a:rPr>
              <a:t> </a:t>
            </a:r>
            <a:r>
              <a:rPr lang="en-US" dirty="0" err="1">
                <a:sym typeface="Wingdings" panose="05000000000000000000" pitchFamily="2" charset="2"/>
              </a:rPr>
              <a:t>tạo</a:t>
            </a:r>
            <a:r>
              <a:rPr lang="en-US" dirty="0">
                <a:sym typeface="Wingdings" panose="05000000000000000000" pitchFamily="2" charset="2"/>
              </a:rPr>
              <a:t>) </a:t>
            </a:r>
          </a:p>
          <a:p>
            <a:r>
              <a:rPr lang="en-US" dirty="0">
                <a:sym typeface="Wingdings" panose="05000000000000000000" pitchFamily="2" charset="2"/>
              </a:rPr>
              <a:t>- Multi short prompting </a:t>
            </a:r>
            <a:r>
              <a:rPr lang="en-US" dirty="0" err="1">
                <a:sym typeface="Wingdings" panose="05000000000000000000" pitchFamily="2" charset="2"/>
              </a:rPr>
              <a:t>cung</a:t>
            </a:r>
            <a:r>
              <a:rPr lang="en-US" dirty="0">
                <a:sym typeface="Wingdings" panose="05000000000000000000" pitchFamily="2" charset="2"/>
              </a:rPr>
              <a:t> </a:t>
            </a:r>
            <a:r>
              <a:rPr lang="en-US" dirty="0" err="1">
                <a:sym typeface="Wingdings" panose="05000000000000000000" pitchFamily="2" charset="2"/>
              </a:rPr>
              <a:t>cấp</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a:t>
            </a:r>
            <a:r>
              <a:rPr lang="en-US" dirty="0" err="1">
                <a:sym typeface="Wingdings" panose="05000000000000000000" pitchFamily="2" charset="2"/>
              </a:rPr>
              <a:t>nhắc</a:t>
            </a:r>
            <a:r>
              <a:rPr lang="en-US" dirty="0">
                <a:sym typeface="Wingdings" panose="05000000000000000000" pitchFamily="2" charset="2"/>
              </a:rPr>
              <a:t> </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lần</a:t>
            </a:r>
            <a:r>
              <a:rPr lang="en-US" dirty="0">
                <a:sym typeface="Wingdings" panose="05000000000000000000" pitchFamily="2" charset="2"/>
              </a:rPr>
              <a:t> </a:t>
            </a:r>
            <a:r>
              <a:rPr lang="en-US" dirty="0" err="1">
                <a:sym typeface="Wingdings" panose="05000000000000000000" pitchFamily="2" charset="2"/>
              </a:rPr>
              <a:t>và</a:t>
            </a:r>
            <a:r>
              <a:rPr lang="en-US" dirty="0">
                <a:sym typeface="Wingdings" panose="05000000000000000000" pitchFamily="2" charset="2"/>
              </a:rPr>
              <a:t> </a:t>
            </a:r>
            <a:r>
              <a:rPr lang="en-US" dirty="0" err="1">
                <a:sym typeface="Wingdings" panose="05000000000000000000" pitchFamily="2" charset="2"/>
              </a:rPr>
              <a:t>cung</a:t>
            </a:r>
            <a:r>
              <a:rPr lang="en-US" dirty="0">
                <a:sym typeface="Wingdings" panose="05000000000000000000" pitchFamily="2" charset="2"/>
              </a:rPr>
              <a:t> </a:t>
            </a:r>
            <a:r>
              <a:rPr lang="en-US" dirty="0" err="1">
                <a:sym typeface="Wingdings" panose="05000000000000000000" pitchFamily="2" charset="2"/>
              </a:rPr>
              <a:t>cấp</a:t>
            </a:r>
            <a:r>
              <a:rPr lang="en-US" dirty="0">
                <a:sym typeface="Wingdings" panose="05000000000000000000" pitchFamily="2" charset="2"/>
              </a:rPr>
              <a:t> </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vd</a:t>
            </a:r>
            <a:r>
              <a:rPr lang="en-US" dirty="0">
                <a:sym typeface="Wingdings" panose="05000000000000000000" pitchFamily="2" charset="2"/>
              </a:rPr>
              <a:t> </a:t>
            </a:r>
            <a:r>
              <a:rPr lang="en-US" dirty="0" err="1">
                <a:sym typeface="Wingdings" panose="05000000000000000000" pitchFamily="2" charset="2"/>
              </a:rPr>
              <a:t>về</a:t>
            </a:r>
            <a:r>
              <a:rPr lang="en-US" dirty="0">
                <a:sym typeface="Wingdings" panose="05000000000000000000" pitchFamily="2" charset="2"/>
              </a:rPr>
              <a:t> định </a:t>
            </a:r>
            <a:r>
              <a:rPr lang="en-US" dirty="0" err="1">
                <a:sym typeface="Wingdings" panose="05000000000000000000" pitchFamily="2" charset="2"/>
              </a:rPr>
              <a:t>dạng</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bối</a:t>
            </a:r>
            <a:r>
              <a:rPr lang="en-US" dirty="0">
                <a:sym typeface="Wingdings" panose="05000000000000000000" pitchFamily="2" charset="2"/>
              </a:rPr>
              <a:t> </a:t>
            </a:r>
            <a:r>
              <a:rPr lang="en-US" dirty="0" err="1">
                <a:sym typeface="Wingdings" panose="05000000000000000000" pitchFamily="2" charset="2"/>
              </a:rPr>
              <a:t>cảnh</a:t>
            </a:r>
            <a:r>
              <a:rPr lang="en-US" dirty="0">
                <a:sym typeface="Wingdings" panose="05000000000000000000" pitchFamily="2" charset="2"/>
              </a:rPr>
              <a:t> đầu </a:t>
            </a:r>
            <a:r>
              <a:rPr lang="en-US" dirty="0" err="1">
                <a:sym typeface="Wingdings" panose="05000000000000000000" pitchFamily="2" charset="2"/>
              </a:rPr>
              <a:t>ra</a:t>
            </a:r>
            <a:r>
              <a:rPr lang="en-US" dirty="0">
                <a:sym typeface="Wingdings" panose="05000000000000000000" pitchFamily="2" charset="2"/>
              </a:rPr>
              <a:t> </a:t>
            </a:r>
            <a:r>
              <a:rPr lang="en-US" dirty="0" err="1">
                <a:sym typeface="Wingdings" panose="05000000000000000000" pitchFamily="2" charset="2"/>
              </a:rPr>
              <a:t>mong</a:t>
            </a:r>
            <a:r>
              <a:rPr lang="en-US" dirty="0">
                <a:sym typeface="Wingdings" panose="05000000000000000000" pitchFamily="2" charset="2"/>
              </a:rPr>
              <a:t> </a:t>
            </a:r>
            <a:r>
              <a:rPr lang="en-US" dirty="0" err="1">
                <a:sym typeface="Wingdings" panose="05000000000000000000" pitchFamily="2" charset="2"/>
              </a:rPr>
              <a:t>muốn</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4</a:t>
            </a:fld>
            <a:endParaRPr lang="en-US"/>
          </a:p>
        </p:txBody>
      </p:sp>
    </p:spTree>
    <p:extLst>
      <p:ext uri="{BB962C8B-B14F-4D97-AF65-F5344CB8AC3E}">
        <p14:creationId xmlns:p14="http://schemas.microsoft.com/office/powerpoint/2010/main" val="3938830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44</a:t>
            </a:fld>
            <a:endParaRPr lang="en-US"/>
          </a:p>
        </p:txBody>
      </p:sp>
    </p:spTree>
    <p:extLst>
      <p:ext uri="{BB962C8B-B14F-4D97-AF65-F5344CB8AC3E}">
        <p14:creationId xmlns:p14="http://schemas.microsoft.com/office/powerpoint/2010/main" val="805121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45</a:t>
            </a:fld>
            <a:endParaRPr lang="en-US"/>
          </a:p>
        </p:txBody>
      </p:sp>
    </p:spTree>
    <p:extLst>
      <p:ext uri="{BB962C8B-B14F-4D97-AF65-F5344CB8AC3E}">
        <p14:creationId xmlns:p14="http://schemas.microsoft.com/office/powerpoint/2010/main" val="1293586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46</a:t>
            </a:fld>
            <a:endParaRPr lang="en-US"/>
          </a:p>
        </p:txBody>
      </p:sp>
    </p:spTree>
    <p:extLst>
      <p:ext uri="{BB962C8B-B14F-4D97-AF65-F5344CB8AC3E}">
        <p14:creationId xmlns:p14="http://schemas.microsoft.com/office/powerpoint/2010/main" val="57873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9303D"/>
                </a:solidFill>
                <a:effectLst/>
                <a:latin typeface="Inter" panose="02000503000000020004" pitchFamily="2" charset="0"/>
              </a:rPr>
              <a:t>Nhiều nghiên cứu gần đây về các mô hình ngôn ngữ lớn (LLM) đã khám phá hiện tượng học tập trong ngữ cảnh (ICL). Trong mô hình này, LLM học cách giải quyết một nhiệm vụ mới tại thời điểm suy luận (không có bất kỳ thay đổi nào đối với trọng số của nó) bằng cách nhận được lời nhắc với các ví dụ về nhiệm vụ đó. Ví dụ: lời nhắc có thể đưa ra ví dụ LLM về bản dịch, sửa từ hoặc số học, sau đó yêu cầu lời nhắc dịch một câu mới, sửa một từ mới hoặc giải một bài toán số học mới:</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5</a:t>
            </a:fld>
            <a:endParaRPr lang="en-US"/>
          </a:p>
        </p:txBody>
      </p:sp>
    </p:spTree>
    <p:extLst>
      <p:ext uri="{BB962C8B-B14F-4D97-AF65-F5344CB8AC3E}">
        <p14:creationId xmlns:p14="http://schemas.microsoft.com/office/powerpoint/2010/main" val="283166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vi-VN" dirty="0"/>
              <a:t>húng tôi giới thiệu một bài kiểm tra QA động mới, FRESHQA, với nhiều loại câu hỏi và câu trả lời đa dạng, bao gồm cả các câu hỏi mà câu trả lời có thể thay đổi theo thời gian và các câu hỏi mà giả định của chúng là không chính xác. Chúng tôi sẽ cung cấp bộ dữ liệu của mình một cách miễn phí và cam kết cập nhật câu trả lời đúng theo một lịch trình đều đặn để k</a:t>
            </a:r>
            <a:endParaRPr lang="en-US" dirty="0"/>
          </a:p>
          <a:p>
            <a:r>
              <a:rPr lang="vi-VN" dirty="0"/>
              <a:t>Chúng tôi đánh giá hiệu suất của một loạt các LLMS cả nguồn mở và đóng trên bộ dữ liệu của chúng tôi. Thông qua một nghiên cứu đánh giá con người chi tiết và nghiêm túc, chúng tôi làm sáng tỏ về các hạn chế của LLMS hiện tại: chúng gặp khó khăn trên các câu hỏi thay đổi nhanh, giả định sai lệch và đa bước, và quy trình đánh giá hai chế độ của chúng tôi ghi lại sự gia tăng của hiện tượng mộng ảo do các kỹ thuật như gợi ý chuỗi suy nghĩ (</a:t>
            </a:r>
            <a:r>
              <a:rPr lang="vi-VN" dirty="0" err="1"/>
              <a:t>Wei</a:t>
            </a:r>
            <a:r>
              <a:rPr lang="vi-VN" dirty="0"/>
              <a:t> </a:t>
            </a:r>
            <a:r>
              <a:rPr lang="vi-VN" dirty="0" err="1"/>
              <a:t>et</a:t>
            </a:r>
            <a:r>
              <a:rPr lang="vi-VN" dirty="0"/>
              <a:t> </a:t>
            </a:r>
            <a:r>
              <a:rPr lang="vi-VN" dirty="0" err="1"/>
              <a:t>al</a:t>
            </a:r>
            <a:r>
              <a:rPr lang="vi-VN" dirty="0"/>
              <a:t>., 2022). •</a:t>
            </a:r>
            <a:endParaRPr lang="en-US" dirty="0"/>
          </a:p>
          <a:p>
            <a:r>
              <a:rPr lang="vi-VN" dirty="0"/>
              <a:t>Chúng tôi giới thiệu FRESHPROMPT, một phương pháp học trong bối cảnh đơn giản có thể đưa ra cải thiện đáng kể về tính chính xác của một LLM so với các phương pháp tìm kiếm cạnh tranh bằng cách tích hợp hiệu quả thông tin chính xác và mới nhất từ công cụ tìm kiếm vào yêu cầu của mô hình. Hơn nữa, chúng tôi thực hiện một loạt các phân tích nhạy cảm và loại bỏ để hiểu rõ hơn về những </a:t>
            </a:r>
            <a:r>
              <a:rPr lang="vi-VN" dirty="0" err="1"/>
              <a:t>khía</a:t>
            </a:r>
            <a:r>
              <a:rPr lang="vi-VN" dirty="0"/>
              <a:t> cạnh của FRESHPROMPT góp phần vào sự thành công của nó. </a:t>
            </a:r>
            <a:r>
              <a:rPr lang="vi-VN" dirty="0" err="1"/>
              <a:t>huyến</a:t>
            </a:r>
            <a:r>
              <a:rPr lang="vi-VN" dirty="0"/>
              <a:t> khích việc khám phá các phương pháp cải thiện tính chính xác của LLMS. </a:t>
            </a:r>
            <a:endParaRPr lang="en-US" dirty="0"/>
          </a:p>
        </p:txBody>
      </p:sp>
      <p:sp>
        <p:nvSpPr>
          <p:cNvPr id="4" name="Slide Number Placeholder 3"/>
          <p:cNvSpPr>
            <a:spLocks noGrp="1"/>
          </p:cNvSpPr>
          <p:nvPr>
            <p:ph type="sldNum" sz="quarter" idx="5"/>
          </p:nvPr>
        </p:nvSpPr>
        <p:spPr/>
        <p:txBody>
          <a:bodyPr/>
          <a:lstStyle/>
          <a:p>
            <a:fld id="{C34047DF-B64E-44AE-90BF-5A09AE79D124}" type="slidenum">
              <a:rPr lang="en-US" smtClean="0"/>
              <a:t>6</a:t>
            </a:fld>
            <a:endParaRPr lang="en-US"/>
          </a:p>
        </p:txBody>
      </p:sp>
    </p:spTree>
    <p:extLst>
      <p:ext uri="{BB962C8B-B14F-4D97-AF65-F5344CB8AC3E}">
        <p14:creationId xmlns:p14="http://schemas.microsoft.com/office/powerpoint/2010/main" val="243287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Là</a:t>
            </a:r>
            <a:r>
              <a:rPr lang="en-US" dirty="0"/>
              <a:t> </a:t>
            </a:r>
            <a:r>
              <a:rPr lang="en-US" dirty="0" err="1"/>
              <a:t>bộ</a:t>
            </a:r>
            <a:r>
              <a:rPr lang="en-US" dirty="0"/>
              <a:t> </a:t>
            </a:r>
            <a:r>
              <a:rPr lang="en-US" dirty="0" err="1"/>
              <a:t>câu</a:t>
            </a:r>
            <a:r>
              <a:rPr lang="en-US" dirty="0"/>
              <a:t> </a:t>
            </a:r>
            <a:r>
              <a:rPr lang="en-US" dirty="0" err="1"/>
              <a:t>hỏi</a:t>
            </a:r>
            <a:r>
              <a:rPr lang="en-US" dirty="0"/>
              <a:t> do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nghiên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cứu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viên</a:t>
            </a:r>
            <a:r>
              <a:rPr lang="en-US" sz="1800" dirty="0">
                <a:effectLst/>
                <a:latin typeface="Arial" panose="020B0604020202020204" pitchFamily="34" charset="0"/>
                <a:ea typeface="Arial" panose="020B0604020202020204" pitchFamily="34" charset="0"/>
                <a:cs typeface="Times New Roman" panose="02020603050405020304" pitchFamily="18" charset="0"/>
              </a:rPr>
              <a:t> NLP </a:t>
            </a:r>
            <a:r>
              <a:rPr lang="en-US" sz="1800" dirty="0" err="1">
                <a:effectLst/>
                <a:latin typeface="Arial" panose="020B0604020202020204" pitchFamily="34" charset="0"/>
                <a:ea typeface="Arial" panose="020B0604020202020204" pitchFamily="34" charset="0"/>
                <a:cs typeface="Times New Roman" panose="02020603050405020304" pitchFamily="18" charset="0"/>
              </a:rPr>
              <a:t>với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mức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chủ</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đề</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nhau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nhưng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theo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gian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này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thay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đổi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dựa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tính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này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bộ</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liệu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sẽ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được</a:t>
            </a:r>
            <a:r>
              <a:rPr lang="en-US" sz="1800" dirty="0">
                <a:effectLst/>
                <a:latin typeface="Arial" panose="020B0604020202020204" pitchFamily="34" charset="0"/>
                <a:ea typeface="Arial" panose="020B0604020202020204" pitchFamily="34" charset="0"/>
                <a:cs typeface="Times New Roman" panose="02020603050405020304" pitchFamily="18" charset="0"/>
              </a:rPr>
              <a:t> chia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thành</a:t>
            </a:r>
            <a:r>
              <a:rPr lang="en-US" sz="1800" dirty="0">
                <a:effectLst/>
                <a:latin typeface="Arial" panose="020B0604020202020204" pitchFamily="34" charset="0"/>
                <a:ea typeface="Arial" panose="020B0604020202020204" pitchFamily="34" charset="0"/>
                <a:cs typeface="Times New Roman" panose="02020603050405020304" pitchFamily="18" charset="0"/>
              </a:rPr>
              <a:t> 4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chủ</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đề</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chính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br>
              <a:rPr lang="en-US" dirty="0"/>
            </a:br>
            <a:r>
              <a:rPr lang="en-US" dirty="0"/>
              <a:t>Puerto Rico </a:t>
            </a:r>
            <a:r>
              <a:rPr lang="en-US" dirty="0" err="1"/>
              <a:t>đã</a:t>
            </a:r>
            <a:r>
              <a:rPr lang="en-US" dirty="0"/>
              <a:t> </a:t>
            </a:r>
            <a:r>
              <a:rPr lang="en-US" dirty="0" err="1"/>
              <a:t>trở</a:t>
            </a:r>
            <a:r>
              <a:rPr lang="en-US" dirty="0"/>
              <a:t> </a:t>
            </a:r>
            <a:r>
              <a:rPr lang="en-US" dirty="0" err="1"/>
              <a:t>thành</a:t>
            </a:r>
            <a:r>
              <a:rPr lang="en-US" dirty="0"/>
              <a:t> </a:t>
            </a:r>
            <a:r>
              <a:rPr lang="en-US" dirty="0" err="1"/>
              <a:t>quốc</a:t>
            </a:r>
            <a:r>
              <a:rPr lang="en-US" dirty="0"/>
              <a:t> </a:t>
            </a:r>
            <a:r>
              <a:rPr lang="en-US" dirty="0" err="1"/>
              <a:t>gia</a:t>
            </a:r>
            <a:r>
              <a:rPr lang="en-US" dirty="0"/>
              <a:t> </a:t>
            </a:r>
            <a:r>
              <a:rPr lang="en-US" dirty="0" err="1"/>
              <a:t>độc</a:t>
            </a:r>
            <a:r>
              <a:rPr lang="en-US" dirty="0"/>
              <a:t> </a:t>
            </a:r>
            <a:r>
              <a:rPr lang="en-US" dirty="0" err="1"/>
              <a:t>lập</a:t>
            </a:r>
            <a:r>
              <a:rPr lang="en-US" dirty="0"/>
              <a:t> </a:t>
            </a:r>
            <a:r>
              <a:rPr lang="en-US" dirty="0" err="1"/>
              <a:t>khoảng</a:t>
            </a:r>
            <a:r>
              <a:rPr lang="en-US" dirty="0"/>
              <a:t> bao </a:t>
            </a:r>
            <a:r>
              <a:rPr lang="en-US" dirty="0" err="1"/>
              <a:t>lâu</a:t>
            </a:r>
            <a:r>
              <a:rPr lang="en-US" dirty="0"/>
              <a:t>? =&gt; </a:t>
            </a:r>
            <a:r>
              <a:rPr lang="en-US" dirty="0" err="1"/>
              <a:t>Là</a:t>
            </a:r>
            <a:r>
              <a:rPr lang="en-US" dirty="0"/>
              <a:t> </a:t>
            </a:r>
            <a:r>
              <a:rPr lang="en-US" dirty="0" err="1"/>
              <a:t>một</a:t>
            </a:r>
            <a:r>
              <a:rPr lang="en-US" dirty="0"/>
              <a:t> </a:t>
            </a:r>
            <a:r>
              <a:rPr lang="en-US" dirty="0" err="1"/>
              <a:t>câu</a:t>
            </a:r>
            <a:r>
              <a:rPr lang="en-US" dirty="0"/>
              <a:t> </a:t>
            </a:r>
            <a:r>
              <a:rPr lang="en-US" dirty="0" err="1"/>
              <a:t>hỏi</a:t>
            </a:r>
            <a:r>
              <a:rPr lang="en-US" dirty="0"/>
              <a:t> </a:t>
            </a:r>
            <a:r>
              <a:rPr lang="en-US" dirty="0" err="1"/>
              <a:t>có</a:t>
            </a:r>
            <a:r>
              <a:rPr lang="en-US" dirty="0"/>
              <a:t> </a:t>
            </a:r>
            <a:r>
              <a:rPr lang="en-US" dirty="0" err="1"/>
              <a:t>tiền</a:t>
            </a:r>
            <a:r>
              <a:rPr lang="en-US" dirty="0"/>
              <a:t> </a:t>
            </a:r>
            <a:r>
              <a:rPr lang="en-US" dirty="0" err="1"/>
              <a:t>đề</a:t>
            </a:r>
            <a:r>
              <a:rPr lang="en-US" dirty="0"/>
              <a:t> </a:t>
            </a:r>
            <a:r>
              <a:rPr lang="en-US" dirty="0" err="1"/>
              <a:t>sai</a:t>
            </a:r>
            <a:r>
              <a:rPr lang="en-US" dirty="0"/>
              <a:t> </a:t>
            </a:r>
            <a:r>
              <a:rPr lang="en-US" dirty="0" err="1"/>
              <a:t>vì</a:t>
            </a:r>
            <a:r>
              <a:rPr lang="en-US" dirty="0"/>
              <a:t> Puerto Rico </a:t>
            </a:r>
            <a:r>
              <a:rPr lang="en-US" dirty="0" err="1"/>
              <a:t>vẫn</a:t>
            </a:r>
            <a:r>
              <a:rPr lang="en-US" dirty="0"/>
              <a:t> </a:t>
            </a:r>
            <a:r>
              <a:rPr lang="en-US" dirty="0" err="1"/>
              <a:t>là</a:t>
            </a:r>
            <a:r>
              <a:rPr lang="en-US" dirty="0"/>
              <a:t> </a:t>
            </a:r>
            <a:r>
              <a:rPr lang="en-US" dirty="0" err="1"/>
              <a:t>một</a:t>
            </a:r>
            <a:r>
              <a:rPr lang="en-US" dirty="0"/>
              <a:t> </a:t>
            </a:r>
            <a:r>
              <a:rPr lang="en-US" dirty="0" err="1"/>
              <a:t>lãnh</a:t>
            </a:r>
            <a:r>
              <a:rPr lang="en-US" dirty="0"/>
              <a:t> </a:t>
            </a:r>
            <a:r>
              <a:rPr lang="en-US" dirty="0" err="1"/>
              <a:t>thổ</a:t>
            </a:r>
            <a:r>
              <a:rPr lang="en-US" dirty="0"/>
              <a:t> </a:t>
            </a:r>
            <a:r>
              <a:rPr lang="en-US" dirty="0" err="1"/>
              <a:t>của</a:t>
            </a:r>
            <a:r>
              <a:rPr lang="en-US" dirty="0"/>
              <a:t> Hoa </a:t>
            </a:r>
            <a:r>
              <a:rPr lang="en-US" dirty="0" err="1"/>
              <a:t>Kỳ</a:t>
            </a:r>
            <a:r>
              <a:rPr lang="en-US" dirty="0"/>
              <a:t>.</a:t>
            </a:r>
          </a:p>
          <a:p>
            <a:r>
              <a:rPr lang="vi-VN" b="0" i="0" dirty="0">
                <a:solidFill>
                  <a:srgbClr val="374151"/>
                </a:solidFill>
                <a:effectLst/>
                <a:latin typeface="Söhne"/>
              </a:rPr>
              <a:t>Người được </a:t>
            </a:r>
            <a:r>
              <a:rPr lang="vi-VN" b="0" i="0" dirty="0" err="1">
                <a:solidFill>
                  <a:srgbClr val="374151"/>
                </a:solidFill>
                <a:effectLst/>
                <a:latin typeface="Söhne"/>
              </a:rPr>
              <a:t>Time</a:t>
            </a:r>
            <a:r>
              <a:rPr lang="vi-VN" b="0" i="0" dirty="0">
                <a:solidFill>
                  <a:srgbClr val="374151"/>
                </a:solidFill>
                <a:effectLst/>
                <a:latin typeface="Söhne"/>
              </a:rPr>
              <a:t> bầu chọn là </a:t>
            </a:r>
            <a:r>
              <a:rPr lang="vi-VN" b="0" i="0" dirty="0" err="1">
                <a:solidFill>
                  <a:srgbClr val="374151"/>
                </a:solidFill>
                <a:effectLst/>
                <a:latin typeface="Söhne"/>
              </a:rPr>
              <a:t>Person</a:t>
            </a:r>
            <a:r>
              <a:rPr lang="vi-VN" b="0" i="0" dirty="0">
                <a:solidFill>
                  <a:srgbClr val="374151"/>
                </a:solidFill>
                <a:effectLst/>
                <a:latin typeface="Söhne"/>
              </a:rPr>
              <a:t> </a:t>
            </a:r>
            <a:r>
              <a:rPr lang="vi-VN" b="0" i="0" dirty="0" err="1">
                <a:solidFill>
                  <a:srgbClr val="374151"/>
                </a:solidFill>
                <a:effectLst/>
                <a:latin typeface="Söhne"/>
              </a:rPr>
              <a:t>of</a:t>
            </a:r>
            <a:r>
              <a:rPr lang="vi-VN" b="0" i="0" dirty="0">
                <a:solidFill>
                  <a:srgbClr val="374151"/>
                </a:solidFill>
                <a:effectLst/>
                <a:latin typeface="Söhne"/>
              </a:rPr>
              <a:t> the </a:t>
            </a:r>
            <a:r>
              <a:rPr lang="vi-VN" b="0" i="0" dirty="0" err="1">
                <a:solidFill>
                  <a:srgbClr val="374151"/>
                </a:solidFill>
                <a:effectLst/>
                <a:latin typeface="Söhne"/>
              </a:rPr>
              <a:t>Year</a:t>
            </a:r>
            <a:r>
              <a:rPr lang="vi-VN" b="0" i="0" dirty="0">
                <a:solidFill>
                  <a:srgbClr val="374151"/>
                </a:solidFill>
                <a:effectLst/>
                <a:latin typeface="Söhne"/>
              </a:rPr>
              <a:t> gần đây nhất sinh ra ở quốc gia nào?</a:t>
            </a:r>
            <a:r>
              <a:rPr lang="en-US" b="0" i="0" dirty="0">
                <a:solidFill>
                  <a:srgbClr val="374151"/>
                </a:solidFill>
                <a:effectLst/>
                <a:latin typeface="Söhne"/>
              </a:rPr>
              <a:t> =&gt; </a:t>
            </a:r>
            <a:r>
              <a:rPr lang="en-US" b="0" i="0" dirty="0" err="1">
                <a:solidFill>
                  <a:srgbClr val="374151"/>
                </a:solidFill>
                <a:effectLst/>
                <a:latin typeface="Söhne"/>
              </a:rPr>
              <a:t>Là</a:t>
            </a:r>
            <a:r>
              <a:rPr lang="en-US" b="0" i="0" dirty="0">
                <a:solidFill>
                  <a:srgbClr val="374151"/>
                </a:solidFill>
                <a:effectLst/>
                <a:latin typeface="Söhne"/>
              </a:rPr>
              <a:t> </a:t>
            </a:r>
            <a:r>
              <a:rPr lang="en-US" b="0" i="0" dirty="0" err="1">
                <a:solidFill>
                  <a:srgbClr val="374151"/>
                </a:solidFill>
                <a:effectLst/>
                <a:latin typeface="Söhne"/>
              </a:rPr>
              <a:t>câu</a:t>
            </a:r>
            <a:r>
              <a:rPr lang="en-US" b="0" i="0" dirty="0">
                <a:solidFill>
                  <a:srgbClr val="374151"/>
                </a:solidFill>
                <a:effectLst/>
                <a:latin typeface="Söhne"/>
              </a:rPr>
              <a:t> </a:t>
            </a:r>
            <a:r>
              <a:rPr lang="en-US" b="0" i="0" dirty="0" err="1">
                <a:solidFill>
                  <a:srgbClr val="374151"/>
                </a:solidFill>
                <a:effectLst/>
                <a:latin typeface="Söhne"/>
              </a:rPr>
              <a:t>hỏi</a:t>
            </a:r>
            <a:r>
              <a:rPr lang="en-US" b="0" i="0" dirty="0">
                <a:solidFill>
                  <a:srgbClr val="374151"/>
                </a:solidFill>
                <a:effectLst/>
                <a:latin typeface="Söhne"/>
              </a:rPr>
              <a:t> </a:t>
            </a:r>
            <a:r>
              <a:rPr lang="en-US" b="0" i="0" dirty="0" err="1">
                <a:solidFill>
                  <a:srgbClr val="374151"/>
                </a:solidFill>
                <a:effectLst/>
                <a:latin typeface="Söhne"/>
              </a:rPr>
              <a:t>thay</a:t>
            </a:r>
            <a:r>
              <a:rPr lang="en-US" b="0" i="0" dirty="0">
                <a:solidFill>
                  <a:srgbClr val="374151"/>
                </a:solidFill>
                <a:effectLst/>
                <a:latin typeface="Söhne"/>
              </a:rPr>
              <a:t> </a:t>
            </a:r>
            <a:r>
              <a:rPr lang="en-US" b="0" i="0" dirty="0" err="1">
                <a:solidFill>
                  <a:srgbClr val="374151"/>
                </a:solidFill>
                <a:effectLst/>
                <a:latin typeface="Söhne"/>
              </a:rPr>
              <a:t>đổi</a:t>
            </a:r>
            <a:r>
              <a:rPr lang="en-US" b="0" i="0" dirty="0">
                <a:solidFill>
                  <a:srgbClr val="374151"/>
                </a:solidFill>
                <a:effectLst/>
                <a:latin typeface="Söhne"/>
              </a:rPr>
              <a:t> </a:t>
            </a:r>
            <a:r>
              <a:rPr lang="en-US" b="0" i="0" dirty="0" err="1">
                <a:solidFill>
                  <a:srgbClr val="374151"/>
                </a:solidFill>
                <a:effectLst/>
                <a:latin typeface="Söhne"/>
              </a:rPr>
              <a:t>nhanh</a:t>
            </a:r>
            <a:r>
              <a:rPr lang="en-US" b="0" i="0" dirty="0">
                <a:solidFill>
                  <a:srgbClr val="374151"/>
                </a:solidFill>
                <a:effectLst/>
                <a:latin typeface="Söhne"/>
              </a:rPr>
              <a:t> </a:t>
            </a:r>
            <a:r>
              <a:rPr lang="en-US" b="0" i="0" dirty="0" err="1">
                <a:solidFill>
                  <a:srgbClr val="374151"/>
                </a:solidFill>
                <a:effectLst/>
                <a:latin typeface="Söhne"/>
              </a:rPr>
              <a:t>chóng</a:t>
            </a:r>
            <a:r>
              <a:rPr lang="en-US" b="0" i="0" dirty="0">
                <a:solidFill>
                  <a:srgbClr val="374151"/>
                </a:solidFill>
                <a:effectLst/>
                <a:latin typeface="Söhne"/>
              </a:rPr>
              <a:t> </a:t>
            </a:r>
            <a:r>
              <a:rPr lang="en-US" b="0" i="0" dirty="0" err="1">
                <a:solidFill>
                  <a:srgbClr val="374151"/>
                </a:solidFill>
                <a:effectLst/>
                <a:latin typeface="Söhne"/>
              </a:rPr>
              <a:t>bởi</a:t>
            </a:r>
            <a:r>
              <a:rPr lang="en-US" b="0" i="0" dirty="0">
                <a:solidFill>
                  <a:srgbClr val="374151"/>
                </a:solidFill>
                <a:effectLst/>
                <a:latin typeface="Söhne"/>
              </a:rPr>
              <a:t> </a:t>
            </a:r>
            <a:r>
              <a:rPr lang="en-US" b="0" i="0" dirty="0" err="1">
                <a:solidFill>
                  <a:srgbClr val="374151"/>
                </a:solidFill>
                <a:effectLst/>
                <a:latin typeface="Söhne"/>
              </a:rPr>
              <a:t>vì</a:t>
            </a:r>
            <a:r>
              <a:rPr lang="en-US" b="0" i="0" dirty="0">
                <a:solidFill>
                  <a:srgbClr val="374151"/>
                </a:solidFill>
                <a:effectLst/>
                <a:latin typeface="Söhne"/>
              </a:rPr>
              <a:t> </a:t>
            </a:r>
            <a:r>
              <a:rPr lang="en-US" b="0" i="0" dirty="0" err="1">
                <a:solidFill>
                  <a:srgbClr val="374151"/>
                </a:solidFill>
                <a:effectLst/>
                <a:latin typeface="Söhne"/>
              </a:rPr>
              <a:t>có</a:t>
            </a:r>
            <a:r>
              <a:rPr lang="en-US" b="0" i="0" dirty="0">
                <a:solidFill>
                  <a:srgbClr val="374151"/>
                </a:solidFill>
                <a:effectLst/>
                <a:latin typeface="Söhne"/>
              </a:rPr>
              <a:t> </a:t>
            </a:r>
            <a:r>
              <a:rPr lang="en-US" b="0" i="0" dirty="0" err="1">
                <a:solidFill>
                  <a:srgbClr val="374151"/>
                </a:solidFill>
                <a:effectLst/>
                <a:latin typeface="Söhne"/>
              </a:rPr>
              <a:t>thể</a:t>
            </a:r>
            <a:r>
              <a:rPr lang="en-US" b="0" i="0" dirty="0">
                <a:solidFill>
                  <a:srgbClr val="374151"/>
                </a:solidFill>
                <a:effectLst/>
                <a:latin typeface="Söhne"/>
              </a:rPr>
              <a:t> </a:t>
            </a:r>
            <a:r>
              <a:rPr lang="en-US" b="0" i="0" dirty="0" err="1">
                <a:solidFill>
                  <a:srgbClr val="374151"/>
                </a:solidFill>
                <a:effectLst/>
                <a:latin typeface="Söhne"/>
              </a:rPr>
              <a:t>năm</a:t>
            </a:r>
            <a:r>
              <a:rPr lang="en-US" b="0" i="0" dirty="0">
                <a:solidFill>
                  <a:srgbClr val="374151"/>
                </a:solidFill>
                <a:effectLst/>
                <a:latin typeface="Söhne"/>
              </a:rPr>
              <a:t> </a:t>
            </a:r>
            <a:r>
              <a:rPr lang="en-US" b="0" i="0" dirty="0" err="1">
                <a:solidFill>
                  <a:srgbClr val="374151"/>
                </a:solidFill>
                <a:effectLst/>
                <a:latin typeface="Söhne"/>
              </a:rPr>
              <a:t>sau</a:t>
            </a:r>
            <a:r>
              <a:rPr lang="en-US" b="0" i="0" dirty="0">
                <a:solidFill>
                  <a:srgbClr val="374151"/>
                </a:solidFill>
                <a:effectLst/>
                <a:latin typeface="Söhne"/>
              </a:rPr>
              <a:t> </a:t>
            </a:r>
            <a:r>
              <a:rPr lang="en-US" b="0" i="0" dirty="0" err="1">
                <a:solidFill>
                  <a:srgbClr val="374151"/>
                </a:solidFill>
                <a:effectLst/>
                <a:latin typeface="Söhne"/>
              </a:rPr>
              <a:t>tờ</a:t>
            </a:r>
            <a:r>
              <a:rPr lang="en-US" b="0" i="0" dirty="0">
                <a:solidFill>
                  <a:srgbClr val="374151"/>
                </a:solidFill>
                <a:effectLst/>
                <a:latin typeface="Söhne"/>
              </a:rPr>
              <a:t> Time </a:t>
            </a:r>
            <a:r>
              <a:rPr lang="en-US" b="0" i="0" dirty="0" err="1">
                <a:solidFill>
                  <a:srgbClr val="374151"/>
                </a:solidFill>
                <a:effectLst/>
                <a:latin typeface="Söhne"/>
              </a:rPr>
              <a:t>lại</a:t>
            </a:r>
            <a:r>
              <a:rPr lang="en-US" b="0" i="0" dirty="0">
                <a:solidFill>
                  <a:srgbClr val="374151"/>
                </a:solidFill>
                <a:effectLst/>
                <a:latin typeface="Söhne"/>
              </a:rPr>
              <a:t> </a:t>
            </a:r>
            <a:r>
              <a:rPr lang="en-US" b="0" i="0" dirty="0" err="1">
                <a:solidFill>
                  <a:srgbClr val="374151"/>
                </a:solidFill>
                <a:effectLst/>
                <a:latin typeface="Söhne"/>
              </a:rPr>
              <a:t>bầu</a:t>
            </a:r>
            <a:r>
              <a:rPr lang="en-US" b="0" i="0" dirty="0">
                <a:solidFill>
                  <a:srgbClr val="374151"/>
                </a:solidFill>
                <a:effectLst/>
                <a:latin typeface="Söhne"/>
              </a:rPr>
              <a:t> </a:t>
            </a:r>
            <a:r>
              <a:rPr lang="en-US" b="0" i="0" dirty="0" err="1">
                <a:solidFill>
                  <a:srgbClr val="374151"/>
                </a:solidFill>
                <a:effectLst/>
                <a:latin typeface="Söhne"/>
              </a:rPr>
              <a:t>chọn</a:t>
            </a:r>
            <a:r>
              <a:rPr lang="en-US" b="0" i="0" dirty="0">
                <a:solidFill>
                  <a:srgbClr val="374151"/>
                </a:solidFill>
                <a:effectLst/>
                <a:latin typeface="Söhne"/>
              </a:rPr>
              <a:t> </a:t>
            </a:r>
            <a:r>
              <a:rPr lang="en-US" b="0" i="0" dirty="0" err="1">
                <a:solidFill>
                  <a:srgbClr val="374151"/>
                </a:solidFill>
                <a:effectLst/>
                <a:latin typeface="Söhne"/>
              </a:rPr>
              <a:t>một</a:t>
            </a:r>
            <a:r>
              <a:rPr lang="en-US" b="0" i="0" dirty="0">
                <a:solidFill>
                  <a:srgbClr val="374151"/>
                </a:solidFill>
                <a:effectLst/>
                <a:latin typeface="Söhne"/>
              </a:rPr>
              <a:t> </a:t>
            </a:r>
            <a:r>
              <a:rPr lang="en-US" b="0" i="0" dirty="0" err="1">
                <a:solidFill>
                  <a:srgbClr val="374151"/>
                </a:solidFill>
                <a:effectLst/>
                <a:latin typeface="Söhne"/>
              </a:rPr>
              <a:t>người</a:t>
            </a:r>
            <a:r>
              <a:rPr lang="en-US" b="0" i="0" dirty="0">
                <a:solidFill>
                  <a:srgbClr val="374151"/>
                </a:solidFill>
                <a:effectLst/>
                <a:latin typeface="Söhne"/>
              </a:rPr>
              <a:t> </a:t>
            </a:r>
            <a:r>
              <a:rPr lang="en-US" b="0" i="0" dirty="0" err="1">
                <a:solidFill>
                  <a:srgbClr val="374151"/>
                </a:solidFill>
                <a:effectLst/>
                <a:latin typeface="Söhne"/>
              </a:rPr>
              <a:t>khác</a:t>
            </a:r>
            <a:endParaRPr lang="en-US" b="0" i="0" dirty="0">
              <a:solidFill>
                <a:srgbClr val="374151"/>
              </a:solidFill>
              <a:effectLst/>
              <a:latin typeface="Söhne"/>
            </a:endParaRPr>
          </a:p>
          <a:p>
            <a:r>
              <a:rPr lang="en-US" b="0" i="0" dirty="0">
                <a:solidFill>
                  <a:srgbClr val="374151"/>
                </a:solidFill>
                <a:effectLst/>
                <a:latin typeface="Söhne"/>
              </a:rPr>
              <a:t>“California </a:t>
            </a:r>
            <a:r>
              <a:rPr lang="en-US" b="0" i="0" dirty="0" err="1">
                <a:solidFill>
                  <a:srgbClr val="374151"/>
                </a:solidFill>
                <a:effectLst/>
                <a:latin typeface="Söhne"/>
              </a:rPr>
              <a:t>tách</a:t>
            </a:r>
            <a:r>
              <a:rPr lang="en-US" b="0" i="0" dirty="0">
                <a:solidFill>
                  <a:srgbClr val="374151"/>
                </a:solidFill>
                <a:effectLst/>
                <a:latin typeface="Söhne"/>
              </a:rPr>
              <a:t> </a:t>
            </a:r>
            <a:r>
              <a:rPr lang="en-US" b="0" i="0" dirty="0" err="1">
                <a:solidFill>
                  <a:srgbClr val="374151"/>
                </a:solidFill>
                <a:effectLst/>
                <a:latin typeface="Söhne"/>
              </a:rPr>
              <a:t>khỏi</a:t>
            </a:r>
            <a:r>
              <a:rPr lang="en-US" b="0" i="0" dirty="0">
                <a:solidFill>
                  <a:srgbClr val="374151"/>
                </a:solidFill>
                <a:effectLst/>
                <a:latin typeface="Söhne"/>
              </a:rPr>
              <a:t> Hoa </a:t>
            </a:r>
            <a:r>
              <a:rPr lang="en-US" b="0" i="0" dirty="0" err="1">
                <a:solidFill>
                  <a:srgbClr val="374151"/>
                </a:solidFill>
                <a:effectLst/>
                <a:latin typeface="Söhne"/>
              </a:rPr>
              <a:t>Kỳ</a:t>
            </a:r>
            <a:r>
              <a:rPr lang="en-US" b="0" i="0" dirty="0">
                <a:solidFill>
                  <a:srgbClr val="374151"/>
                </a:solidFill>
                <a:effectLst/>
                <a:latin typeface="Söhne"/>
              </a:rPr>
              <a:t> </a:t>
            </a:r>
            <a:r>
              <a:rPr lang="en-US" b="0" i="0" dirty="0" err="1">
                <a:solidFill>
                  <a:srgbClr val="374151"/>
                </a:solidFill>
                <a:effectLst/>
                <a:latin typeface="Söhne"/>
              </a:rPr>
              <a:t>khi</a:t>
            </a:r>
            <a:r>
              <a:rPr lang="en-US" b="0" i="0" dirty="0">
                <a:solidFill>
                  <a:srgbClr val="374151"/>
                </a:solidFill>
                <a:effectLst/>
                <a:latin typeface="Söhne"/>
              </a:rPr>
              <a:t> </a:t>
            </a:r>
            <a:r>
              <a:rPr lang="en-US" b="0" i="0" dirty="0" err="1">
                <a:solidFill>
                  <a:srgbClr val="374151"/>
                </a:solidFill>
                <a:effectLst/>
                <a:latin typeface="Söhne"/>
              </a:rPr>
              <a:t>nào</a:t>
            </a:r>
            <a:r>
              <a:rPr lang="en-US" b="0" i="0" dirty="0">
                <a:solidFill>
                  <a:srgbClr val="374151"/>
                </a:solidFill>
                <a:effectLst/>
                <a:latin typeface="Söhne"/>
              </a:rPr>
              <a:t>?”  =&gt; </a:t>
            </a:r>
            <a:r>
              <a:rPr lang="en-US" b="0" i="0" dirty="0" err="1">
                <a:solidFill>
                  <a:srgbClr val="374151"/>
                </a:solidFill>
                <a:effectLst/>
                <a:latin typeface="Söhne"/>
              </a:rPr>
              <a:t>Là</a:t>
            </a:r>
            <a:r>
              <a:rPr lang="en-US" b="0" i="0" dirty="0">
                <a:solidFill>
                  <a:srgbClr val="374151"/>
                </a:solidFill>
                <a:effectLst/>
                <a:latin typeface="Söhne"/>
              </a:rPr>
              <a:t> </a:t>
            </a:r>
            <a:r>
              <a:rPr lang="en-US" b="0" i="0" dirty="0" err="1">
                <a:solidFill>
                  <a:srgbClr val="374151"/>
                </a:solidFill>
                <a:effectLst/>
                <a:latin typeface="Söhne"/>
              </a:rPr>
              <a:t>câu</a:t>
            </a:r>
            <a:r>
              <a:rPr lang="en-US" b="0" i="0" dirty="0">
                <a:solidFill>
                  <a:srgbClr val="374151"/>
                </a:solidFill>
                <a:effectLst/>
                <a:latin typeface="Söhne"/>
              </a:rPr>
              <a:t> </a:t>
            </a:r>
            <a:r>
              <a:rPr lang="en-US" b="0" i="0" dirty="0" err="1">
                <a:solidFill>
                  <a:srgbClr val="374151"/>
                </a:solidFill>
                <a:effectLst/>
                <a:latin typeface="Söhne"/>
              </a:rPr>
              <a:t>hỏi</a:t>
            </a:r>
            <a:r>
              <a:rPr lang="en-US" b="0" i="0" dirty="0">
                <a:solidFill>
                  <a:srgbClr val="374151"/>
                </a:solidFill>
                <a:effectLst/>
                <a:latin typeface="Söhne"/>
              </a:rPr>
              <a:t> </a:t>
            </a:r>
            <a:r>
              <a:rPr lang="en-US" b="0" i="0" dirty="0" err="1">
                <a:solidFill>
                  <a:srgbClr val="374151"/>
                </a:solidFill>
                <a:effectLst/>
                <a:latin typeface="Söhne"/>
              </a:rPr>
              <a:t>sẽ</a:t>
            </a:r>
            <a:r>
              <a:rPr lang="en-US" b="0" i="0" dirty="0">
                <a:solidFill>
                  <a:srgbClr val="374151"/>
                </a:solidFill>
                <a:effectLst/>
                <a:latin typeface="Söhne"/>
              </a:rPr>
              <a:t> </a:t>
            </a:r>
            <a:r>
              <a:rPr lang="en-US" b="0" i="0" dirty="0" err="1">
                <a:solidFill>
                  <a:srgbClr val="374151"/>
                </a:solidFill>
                <a:effectLst/>
                <a:latin typeface="Söhne"/>
              </a:rPr>
              <a:t>có</a:t>
            </a:r>
            <a:r>
              <a:rPr lang="en-US" b="0" i="0" dirty="0">
                <a:solidFill>
                  <a:srgbClr val="374151"/>
                </a:solidFill>
                <a:effectLst/>
                <a:latin typeface="Söhne"/>
              </a:rPr>
              <a:t> </a:t>
            </a:r>
            <a:r>
              <a:rPr lang="en-US" b="0" i="0" dirty="0" err="1">
                <a:solidFill>
                  <a:srgbClr val="374151"/>
                </a:solidFill>
                <a:effectLst/>
                <a:latin typeface="Söhne"/>
              </a:rPr>
              <a:t>câu</a:t>
            </a:r>
            <a:r>
              <a:rPr lang="en-US" b="0" i="0" dirty="0">
                <a:solidFill>
                  <a:srgbClr val="374151"/>
                </a:solidFill>
                <a:effectLst/>
                <a:latin typeface="Söhne"/>
              </a:rPr>
              <a:t> </a:t>
            </a:r>
            <a:r>
              <a:rPr lang="en-US" b="0" i="0" dirty="0" err="1">
                <a:solidFill>
                  <a:srgbClr val="374151"/>
                </a:solidFill>
                <a:effectLst/>
                <a:latin typeface="Söhne"/>
              </a:rPr>
              <a:t>trả</a:t>
            </a:r>
            <a:r>
              <a:rPr lang="en-US" b="0" i="0" dirty="0">
                <a:solidFill>
                  <a:srgbClr val="374151"/>
                </a:solidFill>
                <a:effectLst/>
                <a:latin typeface="Söhne"/>
              </a:rPr>
              <a:t> </a:t>
            </a:r>
            <a:r>
              <a:rPr lang="en-US" b="0" i="0" dirty="0" err="1">
                <a:solidFill>
                  <a:srgbClr val="374151"/>
                </a:solidFill>
                <a:effectLst/>
                <a:latin typeface="Söhne"/>
              </a:rPr>
              <a:t>lời</a:t>
            </a:r>
            <a:r>
              <a:rPr lang="en-US" b="0" i="0" dirty="0">
                <a:solidFill>
                  <a:srgbClr val="374151"/>
                </a:solidFill>
                <a:effectLst/>
                <a:latin typeface="Söhne"/>
              </a:rPr>
              <a:t> </a:t>
            </a:r>
            <a:r>
              <a:rPr lang="en-US" b="0" i="0" dirty="0" err="1">
                <a:solidFill>
                  <a:srgbClr val="374151"/>
                </a:solidFill>
                <a:effectLst/>
                <a:latin typeface="Söhne"/>
              </a:rPr>
              <a:t>không</a:t>
            </a:r>
            <a:r>
              <a:rPr lang="en-US" b="0" i="0" dirty="0">
                <a:solidFill>
                  <a:srgbClr val="374151"/>
                </a:solidFill>
                <a:effectLst/>
                <a:latin typeface="Söhne"/>
              </a:rPr>
              <a:t> bao </a:t>
            </a:r>
            <a:r>
              <a:rPr lang="en-US" b="0" i="0" dirty="0" err="1">
                <a:solidFill>
                  <a:srgbClr val="374151"/>
                </a:solidFill>
                <a:effectLst/>
                <a:latin typeface="Söhne"/>
              </a:rPr>
              <a:t>giờ</a:t>
            </a:r>
            <a:r>
              <a:rPr lang="en-US" b="0" i="0" dirty="0">
                <a:solidFill>
                  <a:srgbClr val="374151"/>
                </a:solidFill>
                <a:effectLst/>
                <a:latin typeface="Söhne"/>
              </a:rPr>
              <a:t> </a:t>
            </a:r>
            <a:r>
              <a:rPr lang="en-US" b="0" i="0" dirty="0" err="1">
                <a:solidFill>
                  <a:srgbClr val="374151"/>
                </a:solidFill>
                <a:effectLst/>
                <a:latin typeface="Söhne"/>
              </a:rPr>
              <a:t>thay</a:t>
            </a:r>
            <a:r>
              <a:rPr lang="en-US" b="0" i="0" dirty="0">
                <a:solidFill>
                  <a:srgbClr val="374151"/>
                </a:solidFill>
                <a:effectLst/>
                <a:latin typeface="Söhne"/>
              </a:rPr>
              <a:t> </a:t>
            </a:r>
            <a:r>
              <a:rPr lang="en-US" b="0" i="0" dirty="0" err="1">
                <a:solidFill>
                  <a:srgbClr val="374151"/>
                </a:solidFill>
                <a:effectLst/>
                <a:latin typeface="Söhne"/>
              </a:rPr>
              <a:t>đổi</a:t>
            </a:r>
            <a:r>
              <a:rPr lang="en-US" b="0" i="0" dirty="0">
                <a:solidFill>
                  <a:srgbClr val="374151"/>
                </a:solidFill>
                <a:effectLst/>
                <a:latin typeface="Söhne"/>
              </a:rPr>
              <a:t> </a:t>
            </a:r>
            <a:r>
              <a:rPr lang="en-US" b="0" i="0" dirty="0" err="1">
                <a:solidFill>
                  <a:srgbClr val="374151"/>
                </a:solidFill>
                <a:effectLst/>
                <a:latin typeface="Söhne"/>
              </a:rPr>
              <a:t>vì</a:t>
            </a:r>
            <a:r>
              <a:rPr lang="en-US" b="0" i="0" dirty="0">
                <a:solidFill>
                  <a:srgbClr val="374151"/>
                </a:solidFill>
                <a:effectLst/>
                <a:latin typeface="Söhne"/>
              </a:rPr>
              <a:t> ….</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8</a:t>
            </a:fld>
            <a:endParaRPr lang="en-US"/>
          </a:p>
        </p:txBody>
      </p:sp>
    </p:spTree>
    <p:extLst>
      <p:ext uri="{BB962C8B-B14F-4D97-AF65-F5344CB8AC3E}">
        <p14:creationId xmlns:p14="http://schemas.microsoft.com/office/powerpoint/2010/main" val="148836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cs typeface="Times New Roman" panose="02020603050405020304" pitchFamily="18" charset="0"/>
              </a:rPr>
              <a:t>Trong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mô</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rõ</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tin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thiết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và</a:t>
            </a:r>
            <a:r>
              <a:rPr lang="en-US" sz="1800" dirty="0">
                <a:effectLst/>
                <a:latin typeface="Arial" panose="020B0604020202020204" pitchFamily="34" charset="0"/>
                <a:ea typeface="Arial" panose="020B0604020202020204" pitchFamily="34" charset="0"/>
                <a:cs typeface="Times New Roman" panose="02020603050405020304" pitchFamily="18" charset="0"/>
              </a:rPr>
              <a:t> do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không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thêm</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luận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nào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br>
              <a:rPr lang="en-US" sz="1800" dirty="0">
                <a:effectLst/>
                <a:latin typeface="Arial" panose="020B0604020202020204" pitchFamily="34" charset="0"/>
                <a:ea typeface="Arial" panose="020B0604020202020204" pitchFamily="34" charset="0"/>
                <a:cs typeface="Times New Roman" panose="02020603050405020304" pitchFamily="18" charset="0"/>
              </a:rPr>
            </a:br>
            <a:r>
              <a:rPr lang="en-US" sz="1800" dirty="0" err="1">
                <a:effectLst/>
                <a:latin typeface="Arial" panose="020B0604020202020204" pitchFamily="34" charset="0"/>
                <a:ea typeface="Arial" panose="020B0604020202020204" pitchFamily="34" charset="0"/>
                <a:cs typeface="Times New Roman" panose="02020603050405020304" pitchFamily="18" charset="0"/>
              </a:rPr>
              <a:t>trong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đó</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đòi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hoặc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nhiều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bước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lý</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luận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nhau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thập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tất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thông</a:t>
            </a:r>
            <a:r>
              <a:rPr lang="en-US" sz="1800" dirty="0">
                <a:effectLst/>
                <a:latin typeface="Arial" panose="020B0604020202020204" pitchFamily="34" charset="0"/>
                <a:ea typeface="Arial" panose="020B0604020202020204" pitchFamily="34" charset="0"/>
                <a:cs typeface="Times New Roman" panose="02020603050405020304" pitchFamily="18" charset="0"/>
              </a:rPr>
              <a:t> tin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cần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thiết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để</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br>
              <a:rPr lang="en-US" dirty="0"/>
            </a:br>
            <a:r>
              <a:rPr lang="vi-VN" dirty="0" err="1"/>
              <a:t>Benjamin</a:t>
            </a:r>
            <a:r>
              <a:rPr lang="vi-VN" dirty="0"/>
              <a:t> </a:t>
            </a:r>
            <a:r>
              <a:rPr lang="vi-VN" dirty="0" err="1"/>
              <a:t>Ruth</a:t>
            </a:r>
            <a:r>
              <a:rPr lang="vi-VN" dirty="0"/>
              <a:t> đã ghi được bao nhiêu bàn thắng ở giải MLB?</a:t>
            </a:r>
            <a:endParaRPr lang="en-US" dirty="0"/>
          </a:p>
          <a:p>
            <a:r>
              <a:rPr lang="en-US" dirty="0"/>
              <a:t>Sau </a:t>
            </a:r>
            <a:r>
              <a:rPr lang="en-US" dirty="0" err="1"/>
              <a:t>đó</a:t>
            </a:r>
            <a:r>
              <a:rPr lang="en-US" dirty="0"/>
              <a:t> </a:t>
            </a:r>
            <a:r>
              <a:rPr lang="en-US" dirty="0" err="1"/>
              <a:t>tiến</a:t>
            </a:r>
            <a:r>
              <a:rPr lang="en-US" dirty="0"/>
              <a:t> </a:t>
            </a:r>
            <a:r>
              <a:rPr lang="en-US" dirty="0" err="1"/>
              <a:t>hành</a:t>
            </a:r>
            <a:r>
              <a:rPr lang="en-US" dirty="0"/>
              <a:t> </a:t>
            </a:r>
            <a:r>
              <a:rPr lang="en-US" dirty="0" err="1"/>
              <a:t>kiểm</a:t>
            </a:r>
            <a:r>
              <a:rPr lang="en-US" dirty="0"/>
              <a:t> </a:t>
            </a:r>
            <a:r>
              <a:rPr lang="en-US" dirty="0" err="1"/>
              <a:t>soát</a:t>
            </a:r>
            <a:r>
              <a:rPr lang="en-US" dirty="0"/>
              <a:t> </a:t>
            </a:r>
            <a:r>
              <a:rPr lang="en-US" dirty="0" err="1"/>
              <a:t>chất</a:t>
            </a:r>
            <a:r>
              <a:rPr lang="en-US" dirty="0"/>
              <a:t> </a:t>
            </a:r>
            <a:r>
              <a:rPr lang="en-US" dirty="0" err="1"/>
              <a:t>lượng</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dữ</a:t>
            </a:r>
            <a:r>
              <a:rPr lang="en-US" dirty="0"/>
              <a:t> </a:t>
            </a:r>
            <a:r>
              <a:rPr lang="en-US" dirty="0" err="1"/>
              <a:t>liệu</a:t>
            </a:r>
            <a:r>
              <a:rPr lang="en-US" dirty="0"/>
              <a:t> </a:t>
            </a:r>
            <a:r>
              <a:rPr lang="en-US" dirty="0" err="1"/>
              <a:t>cho</a:t>
            </a:r>
            <a:r>
              <a:rPr lang="en-US" dirty="0"/>
              <a:t> </a:t>
            </a:r>
            <a:r>
              <a:rPr lang="en-US" dirty="0" err="1"/>
              <a:t>bộ</a:t>
            </a:r>
            <a:r>
              <a:rPr lang="en-US" dirty="0"/>
              <a:t> </a:t>
            </a:r>
            <a:r>
              <a:rPr lang="en-US" dirty="0" err="1"/>
              <a:t>FreshQA</a:t>
            </a:r>
            <a:r>
              <a:rPr lang="en-US" dirty="0"/>
              <a:t> </a:t>
            </a:r>
            <a:r>
              <a:rPr lang="en-US" dirty="0" err="1"/>
              <a:t>này</a:t>
            </a:r>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9</a:t>
            </a:fld>
            <a:endParaRPr lang="en-US"/>
          </a:p>
        </p:txBody>
      </p:sp>
    </p:spTree>
    <p:extLst>
      <p:ext uri="{BB962C8B-B14F-4D97-AF65-F5344CB8AC3E}">
        <p14:creationId xmlns:p14="http://schemas.microsoft.com/office/powerpoint/2010/main" val="329290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Tiền</a:t>
            </a:r>
            <a:r>
              <a:rPr lang="en-US" dirty="0"/>
              <a:t> </a:t>
            </a:r>
            <a:r>
              <a:rPr lang="en-US" dirty="0" err="1"/>
              <a:t>hành</a:t>
            </a:r>
            <a:r>
              <a:rPr lang="en-US" dirty="0"/>
              <a:t> </a:t>
            </a:r>
            <a:r>
              <a:rPr lang="en-US" dirty="0" err="1"/>
              <a:t>nhiều</a:t>
            </a:r>
            <a:r>
              <a:rPr lang="en-US" dirty="0"/>
              <a:t> </a:t>
            </a:r>
            <a:r>
              <a:rPr lang="en-US" dirty="0" err="1"/>
              <a:t>đợt</a:t>
            </a:r>
            <a:r>
              <a:rPr lang="en-US" dirty="0"/>
              <a:t> </a:t>
            </a:r>
            <a:r>
              <a:rPr lang="en-US" dirty="0" err="1"/>
              <a:t>làm</a:t>
            </a:r>
            <a:r>
              <a:rPr lang="en-US" dirty="0"/>
              <a:t> </a:t>
            </a:r>
            <a:r>
              <a:rPr lang="en-US" dirty="0" err="1"/>
              <a:t>sạch</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chất</a:t>
            </a:r>
            <a:r>
              <a:rPr lang="en-US" dirty="0"/>
              <a:t> </a:t>
            </a:r>
            <a:r>
              <a:rPr lang="en-US" dirty="0" err="1"/>
              <a:t>lượng</a:t>
            </a:r>
            <a:r>
              <a:rPr lang="en-US" dirty="0"/>
              <a:t>. </a:t>
            </a:r>
            <a:br>
              <a:rPr lang="en-US" dirty="0"/>
            </a:br>
            <a:r>
              <a:rPr lang="en-US" dirty="0" err="1"/>
              <a:t>Xem</a:t>
            </a:r>
            <a:r>
              <a:rPr lang="en-US" dirty="0"/>
              <a:t> </a:t>
            </a:r>
            <a:r>
              <a:rPr lang="en-US" dirty="0" err="1"/>
              <a:t>xét</a:t>
            </a:r>
            <a:r>
              <a:rPr lang="en-US" dirty="0"/>
              <a:t> </a:t>
            </a:r>
            <a:r>
              <a:rPr lang="en-US" dirty="0" err="1"/>
              <a:t>thủ</a:t>
            </a:r>
            <a:r>
              <a:rPr lang="en-US" dirty="0"/>
              <a:t> </a:t>
            </a:r>
            <a:r>
              <a:rPr lang="en-US" dirty="0" err="1"/>
              <a:t>công</a:t>
            </a:r>
            <a:r>
              <a:rPr lang="en-US" dirty="0"/>
              <a:t> </a:t>
            </a:r>
            <a:r>
              <a:rPr lang="en-US" dirty="0" err="1"/>
              <a:t>từng</a:t>
            </a:r>
            <a:r>
              <a:rPr lang="en-US" dirty="0"/>
              <a:t> </a:t>
            </a:r>
            <a:r>
              <a:rPr lang="en-US" dirty="0" err="1"/>
              <a:t>câu</a:t>
            </a:r>
            <a:r>
              <a:rPr lang="en-US" dirty="0"/>
              <a:t>, </a:t>
            </a:r>
            <a:r>
              <a:rPr lang="en-US" dirty="0" err="1"/>
              <a:t>xác</a:t>
            </a:r>
            <a:r>
              <a:rPr lang="en-US" dirty="0"/>
              <a:t> </a:t>
            </a:r>
            <a:r>
              <a:rPr lang="en-US" dirty="0" err="1"/>
              <a:t>minh</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và</a:t>
            </a:r>
            <a:r>
              <a:rPr lang="en-US" dirty="0"/>
              <a:t> URL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chứng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cứ</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hỗ</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trợ</a:t>
            </a:r>
            <a:endParaRPr lang="en-US" dirty="0"/>
          </a:p>
          <a:p>
            <a:r>
              <a:rPr lang="en-US" dirty="0" err="1"/>
              <a:t>Bổ</a:t>
            </a:r>
            <a:r>
              <a:rPr lang="en-US" dirty="0"/>
              <a:t> sung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trả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hợp</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lệ</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cho</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mỗi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câu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hỏi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ví</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dụ</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tên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nhau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của</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cùng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một</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người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định</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dạng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ngày</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tháng</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khác</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nhau</a:t>
            </a:r>
            <a:r>
              <a:rPr lang="en-US" sz="1800" dirty="0">
                <a:effectLst/>
                <a:latin typeface="Arial" panose="020B0604020202020204" pitchFamily="34" charset="0"/>
                <a:ea typeface="Arial" panose="020B0604020202020204" pitchFamily="34" charset="0"/>
                <a:cs typeface="Times New Roman" panose="02020603050405020304" pitchFamily="18" charset="0"/>
              </a:rPr>
              <a:t>, v.v.). </a:t>
            </a:r>
            <a:endParaRPr lang="en-US" dirty="0"/>
          </a:p>
          <a:p>
            <a:r>
              <a:rPr lang="en-US" dirty="0" err="1"/>
              <a:t>loại</a:t>
            </a:r>
            <a:r>
              <a:rPr lang="en-US" dirty="0"/>
              <a:t> </a:t>
            </a:r>
            <a:r>
              <a:rPr lang="en-US" dirty="0" err="1"/>
              <a:t>bỏ</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thay</a:t>
            </a:r>
            <a:r>
              <a:rPr lang="en-US" dirty="0"/>
              <a:t> </a:t>
            </a:r>
            <a:r>
              <a:rPr lang="en-US" dirty="0" err="1"/>
              <a:t>đổi</a:t>
            </a:r>
            <a:r>
              <a:rPr lang="en-US" dirty="0"/>
              <a:t> </a:t>
            </a:r>
            <a:r>
              <a:rPr lang="en-US" dirty="0" err="1"/>
              <a:t>thường</a:t>
            </a:r>
            <a:r>
              <a:rPr lang="en-US" dirty="0"/>
              <a:t> </a:t>
            </a:r>
            <a:r>
              <a:rPr lang="en-US" dirty="0" err="1"/>
              <a:t>xuyên</a:t>
            </a:r>
            <a:endParaRPr lang="en-US" dirty="0"/>
          </a:p>
          <a:p>
            <a:r>
              <a:rPr lang="en-US" dirty="0" err="1"/>
              <a:t>Thêm</a:t>
            </a:r>
            <a:r>
              <a:rPr lang="en-US" dirty="0"/>
              <a:t> </a:t>
            </a:r>
            <a:r>
              <a:rPr lang="en-US" dirty="0" err="1"/>
              <a:t>ngày</a:t>
            </a:r>
            <a:r>
              <a:rPr lang="en-US" dirty="0"/>
              <a:t> </a:t>
            </a:r>
            <a:r>
              <a:rPr lang="en-US" dirty="0" err="1"/>
              <a:t>đánh</a:t>
            </a:r>
            <a:r>
              <a:rPr lang="en-US" dirty="0"/>
              <a:t> </a:t>
            </a:r>
            <a:r>
              <a:rPr lang="en-US" dirty="0" err="1"/>
              <a:t>giá</a:t>
            </a:r>
            <a:r>
              <a:rPr lang="en-US" dirty="0"/>
              <a:t> </a:t>
            </a:r>
            <a:r>
              <a:rPr lang="en-US" dirty="0" err="1"/>
              <a:t>dự</a:t>
            </a:r>
            <a:r>
              <a:rPr lang="en-US" dirty="0"/>
              <a:t> </a:t>
            </a:r>
            <a:r>
              <a:rPr lang="en-US" dirty="0" err="1"/>
              <a:t>kiến</a:t>
            </a:r>
            <a:endParaRPr lang="en-US" dirty="0"/>
          </a:p>
          <a:p>
            <a:endParaRPr lang="en-US" dirty="0"/>
          </a:p>
          <a:p>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10</a:t>
            </a:fld>
            <a:endParaRPr lang="en-US"/>
          </a:p>
        </p:txBody>
      </p:sp>
    </p:spTree>
    <p:extLst>
      <p:ext uri="{BB962C8B-B14F-4D97-AF65-F5344CB8AC3E}">
        <p14:creationId xmlns:p14="http://schemas.microsoft.com/office/powerpoint/2010/main" val="2791936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800" dirty="0" err="1">
                <a:effectLst/>
                <a:latin typeface="Arial" panose="020B0604020202020204" pitchFamily="34" charset="0"/>
                <a:ea typeface="Arial" panose="020B0604020202020204" pitchFamily="34" charset="0"/>
                <a:cs typeface="Times New Roman" panose="02020603050405020304" pitchFamily="18" charset="0"/>
              </a:rPr>
              <a:t>dữ</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liệu</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còn</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đã</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bị</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loại</a:t>
            </a:r>
            <a:r>
              <a:rPr lang="en-US" sz="1800" dirty="0">
                <a:effectLst/>
                <a:latin typeface="Arial" panose="020B0604020202020204" pitchFamily="34" charset="0"/>
                <a:ea typeface="Arial" panose="020B0604020202020204" pitchFamily="34" charset="0"/>
                <a:cs typeface="Times New Roman" panose="02020603050405020304" pitchFamily="18" charset="0"/>
              </a:rPr>
              <a:t> </a:t>
            </a:r>
            <a:r>
              <a:rPr lang="en-US" sz="1800" dirty="0" err="1">
                <a:effectLst/>
                <a:latin typeface="Arial" panose="020B0604020202020204" pitchFamily="34" charset="0"/>
                <a:ea typeface="Arial" panose="020B0604020202020204" pitchFamily="34" charset="0"/>
                <a:cs typeface="Times New Roman" panose="02020603050405020304" pitchFamily="18" charset="0"/>
              </a:rPr>
              <a:t>bỏ</a:t>
            </a:r>
            <a:br>
              <a:rPr lang="en-US" dirty="0"/>
            </a:br>
            <a:r>
              <a:rPr lang="vi-VN" dirty="0"/>
              <a:t>Đây là bộ dữ liệu nhạy cảm với thời gian- tức là với sự phát triển hằng ngày trong thế giới mới thì những câu trả lời đúng có thể bị thay đổi theo thời gian.</a:t>
            </a:r>
          </a:p>
          <a:p>
            <a:r>
              <a:rPr lang="vi-VN" dirty="0"/>
              <a:t>Do đó, c</a:t>
            </a:r>
            <a:r>
              <a:rPr lang="en-US" dirty="0" err="1"/>
              <a:t>ác</a:t>
            </a:r>
            <a:r>
              <a:rPr lang="en-US" dirty="0"/>
              <a:t> </a:t>
            </a:r>
            <a:r>
              <a:rPr lang="en-US" dirty="0" err="1"/>
              <a:t>tác</a:t>
            </a:r>
            <a:r>
              <a:rPr lang="en-US" dirty="0"/>
              <a:t> </a:t>
            </a:r>
            <a:r>
              <a:rPr lang="en-US" dirty="0" err="1"/>
              <a:t>giả</a:t>
            </a:r>
            <a:r>
              <a:rPr lang="vi-VN" dirty="0"/>
              <a:t> cam kết cập nhật bộ dữ liệu đều đặn và khuyến khích các nhà nghiên cứu đánh giá trên phiên bản mới nhất của bộ dữ liệu, gần nhất với ngày phát hành của bộ dữ liệu được cập nhật.</a:t>
            </a:r>
          </a:p>
          <a:p>
            <a:endParaRPr lang="en-US" dirty="0"/>
          </a:p>
        </p:txBody>
      </p:sp>
      <p:sp>
        <p:nvSpPr>
          <p:cNvPr id="4" name="Chỗ dành sẵn cho Số hiệu Bản chiếu 3"/>
          <p:cNvSpPr>
            <a:spLocks noGrp="1"/>
          </p:cNvSpPr>
          <p:nvPr>
            <p:ph type="sldNum" sz="quarter" idx="5"/>
          </p:nvPr>
        </p:nvSpPr>
        <p:spPr/>
        <p:txBody>
          <a:bodyPr/>
          <a:lstStyle/>
          <a:p>
            <a:fld id="{2F2A8B2F-6D49-4FF6-BE31-E791E9FB30DE}" type="slidenum">
              <a:rPr lang="en-US" smtClean="0"/>
              <a:t>11</a:t>
            </a:fld>
            <a:endParaRPr lang="en-US"/>
          </a:p>
        </p:txBody>
      </p:sp>
    </p:spTree>
    <p:extLst>
      <p:ext uri="{BB962C8B-B14F-4D97-AF65-F5344CB8AC3E}">
        <p14:creationId xmlns:p14="http://schemas.microsoft.com/office/powerpoint/2010/main" val="2939266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1D62CF2-7833-AA23-F8B7-9362CEF34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a:extLst>
              <a:ext uri="{FF2B5EF4-FFF2-40B4-BE49-F238E27FC236}">
                <a16:creationId xmlns:a16="http://schemas.microsoft.com/office/drawing/2014/main" id="{BA0AB303-A6F7-D27E-7242-4EC99A5D1AF8}"/>
              </a:ext>
            </a:extLst>
          </p:cNvPr>
          <p:cNvSpPr>
            <a:spLocks noGrp="1"/>
          </p:cNvSpPr>
          <p:nvPr>
            <p:ph type="dt" sz="half" idx="10"/>
          </p:nvPr>
        </p:nvSpPr>
        <p:spPr/>
        <p:txBody>
          <a:bodyPr/>
          <a:lstStyle/>
          <a:p>
            <a:fld id="{140E3AD9-D8B4-40E2-B844-DF5BC87AA7E4}" type="datetime1">
              <a:rPr lang="en-US" smtClean="0"/>
              <a:t>1/2/2024</a:t>
            </a:fld>
            <a:endParaRPr lang="en-US"/>
          </a:p>
        </p:txBody>
      </p:sp>
      <p:sp>
        <p:nvSpPr>
          <p:cNvPr id="8" name="Footer Placeholder 7">
            <a:extLst>
              <a:ext uri="{FF2B5EF4-FFF2-40B4-BE49-F238E27FC236}">
                <a16:creationId xmlns:a16="http://schemas.microsoft.com/office/drawing/2014/main" id="{7D296317-2867-10EF-F81F-1E956E19A595}"/>
              </a:ext>
            </a:extLst>
          </p:cNvPr>
          <p:cNvSpPr>
            <a:spLocks noGrp="1"/>
          </p:cNvSpPr>
          <p:nvPr>
            <p:ph type="ftr" sz="quarter" idx="11"/>
          </p:nvPr>
        </p:nvSpPr>
        <p:spPr/>
        <p:txBody>
          <a:bodyPr/>
          <a:lstStyle/>
          <a:p>
            <a:r>
              <a:rPr lang="vi-VN"/>
              <a:t>Trường Đại học Khoa học tự nhiên</a:t>
            </a:r>
            <a:endParaRPr lang="en-US"/>
          </a:p>
        </p:txBody>
      </p:sp>
      <p:sp>
        <p:nvSpPr>
          <p:cNvPr id="9" name="Slide Number Placeholder 8">
            <a:extLst>
              <a:ext uri="{FF2B5EF4-FFF2-40B4-BE49-F238E27FC236}">
                <a16:creationId xmlns:a16="http://schemas.microsoft.com/office/drawing/2014/main" id="{01341350-1B17-ED0F-81F1-BB519CAB50CF}"/>
              </a:ext>
            </a:extLst>
          </p:cNvPr>
          <p:cNvSpPr>
            <a:spLocks noGrp="1"/>
          </p:cNvSpPr>
          <p:nvPr>
            <p:ph type="sldNum" sz="quarter" idx="12"/>
          </p:nvPr>
        </p:nvSpPr>
        <p:spPr/>
        <p:txBody>
          <a:bodyPr/>
          <a:lstStyle/>
          <a:p>
            <a:fld id="{0E0D90A2-39ED-4D6A-B2EA-EEC2FB1EF31C}" type="slidenum">
              <a:rPr lang="en-US" smtClean="0"/>
              <a:t>‹#›</a:t>
            </a:fld>
            <a:endParaRPr lang="en-US"/>
          </a:p>
        </p:txBody>
      </p:sp>
      <p:sp>
        <p:nvSpPr>
          <p:cNvPr id="10" name="Title 9">
            <a:extLst>
              <a:ext uri="{FF2B5EF4-FFF2-40B4-BE49-F238E27FC236}">
                <a16:creationId xmlns:a16="http://schemas.microsoft.com/office/drawing/2014/main" id="{9CE07FDF-988E-9734-69D4-ADF73E775640}"/>
              </a:ext>
            </a:extLst>
          </p:cNvPr>
          <p:cNvSpPr>
            <a:spLocks noGrp="1"/>
          </p:cNvSpPr>
          <p:nvPr>
            <p:ph type="title"/>
          </p:nvPr>
        </p:nvSpPr>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641965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11C3-92EE-B54A-81DD-5154D331FC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0405D3-0BFD-30D0-2E13-F664908AD6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A39FD-B148-F444-A74A-9B7934A0C58E}"/>
              </a:ext>
            </a:extLst>
          </p:cNvPr>
          <p:cNvSpPr>
            <a:spLocks noGrp="1"/>
          </p:cNvSpPr>
          <p:nvPr>
            <p:ph type="dt" sz="half" idx="10"/>
          </p:nvPr>
        </p:nvSpPr>
        <p:spPr/>
        <p:txBody>
          <a:bodyPr/>
          <a:lstStyle/>
          <a:p>
            <a:fld id="{E4D430F9-7D03-4051-94B9-1358149C3EEB}" type="datetime1">
              <a:rPr lang="en-US" smtClean="0"/>
              <a:t>1/2/2024</a:t>
            </a:fld>
            <a:endParaRPr lang="en-US"/>
          </a:p>
        </p:txBody>
      </p:sp>
      <p:sp>
        <p:nvSpPr>
          <p:cNvPr id="5" name="Footer Placeholder 4">
            <a:extLst>
              <a:ext uri="{FF2B5EF4-FFF2-40B4-BE49-F238E27FC236}">
                <a16:creationId xmlns:a16="http://schemas.microsoft.com/office/drawing/2014/main" id="{79113E94-10ED-8CA2-06B1-15CA24EED48D}"/>
              </a:ext>
            </a:extLst>
          </p:cNvPr>
          <p:cNvSpPr>
            <a:spLocks noGrp="1"/>
          </p:cNvSpPr>
          <p:nvPr>
            <p:ph type="ftr" sz="quarter" idx="11"/>
          </p:nvPr>
        </p:nvSpPr>
        <p:spPr/>
        <p:txBody>
          <a:bodyPr/>
          <a:lstStyle/>
          <a:p>
            <a:r>
              <a:rPr lang="vi-VN"/>
              <a:t>Trường Đại học Khoa học tự nhiên</a:t>
            </a:r>
            <a:endParaRPr lang="en-US"/>
          </a:p>
        </p:txBody>
      </p:sp>
      <p:sp>
        <p:nvSpPr>
          <p:cNvPr id="6" name="Slide Number Placeholder 5">
            <a:extLst>
              <a:ext uri="{FF2B5EF4-FFF2-40B4-BE49-F238E27FC236}">
                <a16:creationId xmlns:a16="http://schemas.microsoft.com/office/drawing/2014/main" id="{386BDCF9-6E43-480F-B6FC-C24DA442B50C}"/>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1812679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62C64-CF7B-0042-405C-EABBA6A1F3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67A755-A7A8-EAC5-3E19-B319E918E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9F119-3F21-9D48-5272-FD779EABA584}"/>
              </a:ext>
            </a:extLst>
          </p:cNvPr>
          <p:cNvSpPr>
            <a:spLocks noGrp="1"/>
          </p:cNvSpPr>
          <p:nvPr>
            <p:ph type="dt" sz="half" idx="10"/>
          </p:nvPr>
        </p:nvSpPr>
        <p:spPr/>
        <p:txBody>
          <a:bodyPr/>
          <a:lstStyle/>
          <a:p>
            <a:fld id="{714A132C-C1E1-4B51-A92B-2E42E14CAA41}" type="datetime1">
              <a:rPr lang="en-US" smtClean="0"/>
              <a:t>1/2/2024</a:t>
            </a:fld>
            <a:endParaRPr lang="en-US"/>
          </a:p>
        </p:txBody>
      </p:sp>
      <p:sp>
        <p:nvSpPr>
          <p:cNvPr id="5" name="Footer Placeholder 4">
            <a:extLst>
              <a:ext uri="{FF2B5EF4-FFF2-40B4-BE49-F238E27FC236}">
                <a16:creationId xmlns:a16="http://schemas.microsoft.com/office/drawing/2014/main" id="{EC56E37F-3639-088B-670E-A9EE24E55D43}"/>
              </a:ext>
            </a:extLst>
          </p:cNvPr>
          <p:cNvSpPr>
            <a:spLocks noGrp="1"/>
          </p:cNvSpPr>
          <p:nvPr>
            <p:ph type="ftr" sz="quarter" idx="11"/>
          </p:nvPr>
        </p:nvSpPr>
        <p:spPr/>
        <p:txBody>
          <a:bodyPr/>
          <a:lstStyle/>
          <a:p>
            <a:r>
              <a:rPr lang="vi-VN"/>
              <a:t>Trường Đại học Khoa học tự nhiên</a:t>
            </a:r>
            <a:endParaRPr lang="en-US"/>
          </a:p>
        </p:txBody>
      </p:sp>
      <p:sp>
        <p:nvSpPr>
          <p:cNvPr id="6" name="Slide Number Placeholder 5">
            <a:extLst>
              <a:ext uri="{FF2B5EF4-FFF2-40B4-BE49-F238E27FC236}">
                <a16:creationId xmlns:a16="http://schemas.microsoft.com/office/drawing/2014/main" id="{79E8F8BB-8CAB-8579-1426-E8BD41F25A8F}"/>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4257333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3873B-F2BC-4E99-C578-6CF0F02FFE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74E0C-BEA8-DAB6-7D7D-899115E106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886F9-969B-75D7-DE2B-2260680B63EC}"/>
              </a:ext>
            </a:extLst>
          </p:cNvPr>
          <p:cNvSpPr>
            <a:spLocks noGrp="1"/>
          </p:cNvSpPr>
          <p:nvPr>
            <p:ph type="dt" sz="half" idx="10"/>
          </p:nvPr>
        </p:nvSpPr>
        <p:spPr/>
        <p:txBody>
          <a:bodyPr/>
          <a:lstStyle/>
          <a:p>
            <a:fld id="{960D3D60-6C99-4C48-9825-23A2FE6BFE47}" type="datetime1">
              <a:rPr lang="en-US" smtClean="0"/>
              <a:t>1/2/2024</a:t>
            </a:fld>
            <a:endParaRPr lang="en-US"/>
          </a:p>
        </p:txBody>
      </p:sp>
      <p:sp>
        <p:nvSpPr>
          <p:cNvPr id="5" name="Footer Placeholder 4">
            <a:extLst>
              <a:ext uri="{FF2B5EF4-FFF2-40B4-BE49-F238E27FC236}">
                <a16:creationId xmlns:a16="http://schemas.microsoft.com/office/drawing/2014/main" id="{31FE9C3A-BAA5-1C85-5324-84434CE5CE99}"/>
              </a:ext>
            </a:extLst>
          </p:cNvPr>
          <p:cNvSpPr>
            <a:spLocks noGrp="1"/>
          </p:cNvSpPr>
          <p:nvPr>
            <p:ph type="ftr" sz="quarter" idx="11"/>
          </p:nvPr>
        </p:nvSpPr>
        <p:spPr/>
        <p:txBody>
          <a:bodyPr/>
          <a:lstStyle/>
          <a:p>
            <a:r>
              <a:rPr lang="vi-VN"/>
              <a:t>Trường Đại học Khoa học tự nhiên</a:t>
            </a:r>
            <a:endParaRPr lang="en-US"/>
          </a:p>
        </p:txBody>
      </p:sp>
      <p:sp>
        <p:nvSpPr>
          <p:cNvPr id="6" name="Slide Number Placeholder 5">
            <a:extLst>
              <a:ext uri="{FF2B5EF4-FFF2-40B4-BE49-F238E27FC236}">
                <a16:creationId xmlns:a16="http://schemas.microsoft.com/office/drawing/2014/main" id="{8A609949-0F5A-2765-4E38-4B586B96CB83}"/>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300626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6A08-BEEC-3555-86AB-CA9ABF07F2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DADD24-B1D9-CB98-A2CE-62FA8F5C8D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32000A-9C81-DDB9-BF67-5FB1DDA2C68B}"/>
              </a:ext>
            </a:extLst>
          </p:cNvPr>
          <p:cNvSpPr>
            <a:spLocks noGrp="1"/>
          </p:cNvSpPr>
          <p:nvPr>
            <p:ph type="dt" sz="half" idx="10"/>
          </p:nvPr>
        </p:nvSpPr>
        <p:spPr/>
        <p:txBody>
          <a:bodyPr/>
          <a:lstStyle/>
          <a:p>
            <a:fld id="{3B034ADB-067A-4D76-8CB0-A2349C8A58D5}" type="datetime1">
              <a:rPr lang="en-US" smtClean="0"/>
              <a:t>1/2/2024</a:t>
            </a:fld>
            <a:endParaRPr lang="en-US"/>
          </a:p>
        </p:txBody>
      </p:sp>
      <p:sp>
        <p:nvSpPr>
          <p:cNvPr id="5" name="Footer Placeholder 4">
            <a:extLst>
              <a:ext uri="{FF2B5EF4-FFF2-40B4-BE49-F238E27FC236}">
                <a16:creationId xmlns:a16="http://schemas.microsoft.com/office/drawing/2014/main" id="{73B980EC-635B-929C-5364-7F08FBA3E672}"/>
              </a:ext>
            </a:extLst>
          </p:cNvPr>
          <p:cNvSpPr>
            <a:spLocks noGrp="1"/>
          </p:cNvSpPr>
          <p:nvPr>
            <p:ph type="ftr" sz="quarter" idx="11"/>
          </p:nvPr>
        </p:nvSpPr>
        <p:spPr/>
        <p:txBody>
          <a:bodyPr/>
          <a:lstStyle/>
          <a:p>
            <a:r>
              <a:rPr lang="vi-VN"/>
              <a:t>Trường Đại học Khoa học tự nhiên</a:t>
            </a:r>
            <a:endParaRPr lang="en-US"/>
          </a:p>
        </p:txBody>
      </p:sp>
      <p:sp>
        <p:nvSpPr>
          <p:cNvPr id="6" name="Slide Number Placeholder 5">
            <a:extLst>
              <a:ext uri="{FF2B5EF4-FFF2-40B4-BE49-F238E27FC236}">
                <a16:creationId xmlns:a16="http://schemas.microsoft.com/office/drawing/2014/main" id="{668329AA-2801-98FC-E564-84CFB23B4162}"/>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2952560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D950-0BFB-05BD-43F5-124FB0EBE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0F09A-568E-EBAE-69D1-D5850B548D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4EC97-972A-E2EC-EBD4-02769FE26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74AA1-2B59-A2C1-1274-2A06DE1C0437}"/>
              </a:ext>
            </a:extLst>
          </p:cNvPr>
          <p:cNvSpPr>
            <a:spLocks noGrp="1"/>
          </p:cNvSpPr>
          <p:nvPr>
            <p:ph type="dt" sz="half" idx="10"/>
          </p:nvPr>
        </p:nvSpPr>
        <p:spPr/>
        <p:txBody>
          <a:bodyPr/>
          <a:lstStyle/>
          <a:p>
            <a:fld id="{145EE0FA-4881-499F-9B3E-9DB1EED8DCBB}" type="datetime1">
              <a:rPr lang="en-US" smtClean="0"/>
              <a:t>1/2/2024</a:t>
            </a:fld>
            <a:endParaRPr lang="en-US"/>
          </a:p>
        </p:txBody>
      </p:sp>
      <p:sp>
        <p:nvSpPr>
          <p:cNvPr id="6" name="Footer Placeholder 5">
            <a:extLst>
              <a:ext uri="{FF2B5EF4-FFF2-40B4-BE49-F238E27FC236}">
                <a16:creationId xmlns:a16="http://schemas.microsoft.com/office/drawing/2014/main" id="{49509C9E-F49C-D43A-E262-24FCEC51085F}"/>
              </a:ext>
            </a:extLst>
          </p:cNvPr>
          <p:cNvSpPr>
            <a:spLocks noGrp="1"/>
          </p:cNvSpPr>
          <p:nvPr>
            <p:ph type="ftr" sz="quarter" idx="11"/>
          </p:nvPr>
        </p:nvSpPr>
        <p:spPr/>
        <p:txBody>
          <a:bodyPr/>
          <a:lstStyle/>
          <a:p>
            <a:r>
              <a:rPr lang="vi-VN"/>
              <a:t>Trường Đại học Khoa học tự nhiên</a:t>
            </a:r>
            <a:endParaRPr lang="en-US"/>
          </a:p>
        </p:txBody>
      </p:sp>
      <p:sp>
        <p:nvSpPr>
          <p:cNvPr id="7" name="Slide Number Placeholder 6">
            <a:extLst>
              <a:ext uri="{FF2B5EF4-FFF2-40B4-BE49-F238E27FC236}">
                <a16:creationId xmlns:a16="http://schemas.microsoft.com/office/drawing/2014/main" id="{BDD7DD5C-BC61-2EB9-4229-4C5E42511D24}"/>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196756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08F65-6FAC-52E4-B4EF-A44B9A0478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9C808A-FC33-72D3-70AD-C8FB236C21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3FEBD5-0F62-07FF-9126-3A6842FB2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C84A2-BB7A-5191-9F11-F2ED02A6CC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AB6F1A-CC57-AE49-A5DB-5DDBB63EE7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99242A-B698-D500-DAFF-E579BDA07256}"/>
              </a:ext>
            </a:extLst>
          </p:cNvPr>
          <p:cNvSpPr>
            <a:spLocks noGrp="1"/>
          </p:cNvSpPr>
          <p:nvPr>
            <p:ph type="dt" sz="half" idx="10"/>
          </p:nvPr>
        </p:nvSpPr>
        <p:spPr/>
        <p:txBody>
          <a:bodyPr/>
          <a:lstStyle/>
          <a:p>
            <a:fld id="{AE711098-8A17-4CAD-883B-3E34C9A6A560}" type="datetime1">
              <a:rPr lang="en-US" smtClean="0"/>
              <a:t>1/2/2024</a:t>
            </a:fld>
            <a:endParaRPr lang="en-US"/>
          </a:p>
        </p:txBody>
      </p:sp>
      <p:sp>
        <p:nvSpPr>
          <p:cNvPr id="8" name="Footer Placeholder 7">
            <a:extLst>
              <a:ext uri="{FF2B5EF4-FFF2-40B4-BE49-F238E27FC236}">
                <a16:creationId xmlns:a16="http://schemas.microsoft.com/office/drawing/2014/main" id="{D10F4CE6-2564-055F-C668-B2398A5CCF41}"/>
              </a:ext>
            </a:extLst>
          </p:cNvPr>
          <p:cNvSpPr>
            <a:spLocks noGrp="1"/>
          </p:cNvSpPr>
          <p:nvPr>
            <p:ph type="ftr" sz="quarter" idx="11"/>
          </p:nvPr>
        </p:nvSpPr>
        <p:spPr/>
        <p:txBody>
          <a:bodyPr/>
          <a:lstStyle/>
          <a:p>
            <a:r>
              <a:rPr lang="vi-VN"/>
              <a:t>Trường Đại học Khoa học tự nhiên</a:t>
            </a:r>
            <a:endParaRPr lang="en-US"/>
          </a:p>
        </p:txBody>
      </p:sp>
      <p:sp>
        <p:nvSpPr>
          <p:cNvPr id="9" name="Slide Number Placeholder 8">
            <a:extLst>
              <a:ext uri="{FF2B5EF4-FFF2-40B4-BE49-F238E27FC236}">
                <a16:creationId xmlns:a16="http://schemas.microsoft.com/office/drawing/2014/main" id="{018C7971-542C-27A9-C2AF-609B309189C4}"/>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64494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343D5-CD6A-1B72-DFAE-4E7235A0F1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D671A6-7A26-D1A1-BFE1-4D9C891A497B}"/>
              </a:ext>
            </a:extLst>
          </p:cNvPr>
          <p:cNvSpPr>
            <a:spLocks noGrp="1"/>
          </p:cNvSpPr>
          <p:nvPr>
            <p:ph type="dt" sz="half" idx="10"/>
          </p:nvPr>
        </p:nvSpPr>
        <p:spPr/>
        <p:txBody>
          <a:bodyPr/>
          <a:lstStyle/>
          <a:p>
            <a:fld id="{F84B1ACE-2882-4D3F-982B-112ADBD30946}" type="datetime1">
              <a:rPr lang="en-US" smtClean="0"/>
              <a:t>1/2/2024</a:t>
            </a:fld>
            <a:endParaRPr lang="en-US"/>
          </a:p>
        </p:txBody>
      </p:sp>
      <p:sp>
        <p:nvSpPr>
          <p:cNvPr id="4" name="Footer Placeholder 3">
            <a:extLst>
              <a:ext uri="{FF2B5EF4-FFF2-40B4-BE49-F238E27FC236}">
                <a16:creationId xmlns:a16="http://schemas.microsoft.com/office/drawing/2014/main" id="{17543F04-4D39-6B8F-9F2F-37647D2DD3B9}"/>
              </a:ext>
            </a:extLst>
          </p:cNvPr>
          <p:cNvSpPr>
            <a:spLocks noGrp="1"/>
          </p:cNvSpPr>
          <p:nvPr>
            <p:ph type="ftr" sz="quarter" idx="11"/>
          </p:nvPr>
        </p:nvSpPr>
        <p:spPr/>
        <p:txBody>
          <a:bodyPr/>
          <a:lstStyle/>
          <a:p>
            <a:r>
              <a:rPr lang="vi-VN"/>
              <a:t>Trường Đại học Khoa học tự nhiên</a:t>
            </a:r>
            <a:endParaRPr lang="en-US"/>
          </a:p>
        </p:txBody>
      </p:sp>
      <p:sp>
        <p:nvSpPr>
          <p:cNvPr id="5" name="Slide Number Placeholder 4">
            <a:extLst>
              <a:ext uri="{FF2B5EF4-FFF2-40B4-BE49-F238E27FC236}">
                <a16:creationId xmlns:a16="http://schemas.microsoft.com/office/drawing/2014/main" id="{29D1D292-24A7-8103-036E-171868D32089}"/>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611472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CA4E8-E6D7-D6DA-A931-895EEDCFC75B}"/>
              </a:ext>
            </a:extLst>
          </p:cNvPr>
          <p:cNvSpPr>
            <a:spLocks noGrp="1"/>
          </p:cNvSpPr>
          <p:nvPr>
            <p:ph type="dt" sz="half" idx="10"/>
          </p:nvPr>
        </p:nvSpPr>
        <p:spPr/>
        <p:txBody>
          <a:bodyPr/>
          <a:lstStyle/>
          <a:p>
            <a:fld id="{BA699E07-E727-4434-8467-4DB3026AAA18}" type="datetime1">
              <a:rPr lang="en-US" smtClean="0"/>
              <a:t>1/2/2024</a:t>
            </a:fld>
            <a:endParaRPr lang="en-US"/>
          </a:p>
        </p:txBody>
      </p:sp>
      <p:sp>
        <p:nvSpPr>
          <p:cNvPr id="3" name="Footer Placeholder 2">
            <a:extLst>
              <a:ext uri="{FF2B5EF4-FFF2-40B4-BE49-F238E27FC236}">
                <a16:creationId xmlns:a16="http://schemas.microsoft.com/office/drawing/2014/main" id="{AED7A4CD-C5AC-3AA4-C553-1A5F9CC0DDBA}"/>
              </a:ext>
            </a:extLst>
          </p:cNvPr>
          <p:cNvSpPr>
            <a:spLocks noGrp="1"/>
          </p:cNvSpPr>
          <p:nvPr>
            <p:ph type="ftr" sz="quarter" idx="11"/>
          </p:nvPr>
        </p:nvSpPr>
        <p:spPr/>
        <p:txBody>
          <a:bodyPr/>
          <a:lstStyle/>
          <a:p>
            <a:r>
              <a:rPr lang="vi-VN"/>
              <a:t>Trường Đại học Khoa học tự nhiên</a:t>
            </a:r>
            <a:endParaRPr lang="en-US"/>
          </a:p>
        </p:txBody>
      </p:sp>
      <p:sp>
        <p:nvSpPr>
          <p:cNvPr id="4" name="Slide Number Placeholder 3">
            <a:extLst>
              <a:ext uri="{FF2B5EF4-FFF2-40B4-BE49-F238E27FC236}">
                <a16:creationId xmlns:a16="http://schemas.microsoft.com/office/drawing/2014/main" id="{D9EC779D-218A-E489-8105-B90C115193EC}"/>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148457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1993-9F2C-9EA7-C846-409A85619C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6B8D38-8583-5ED0-BF82-97D8E0410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640F43-9D9F-723E-C860-D06361005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C767C-1C14-9439-DC79-88BE59A56BD5}"/>
              </a:ext>
            </a:extLst>
          </p:cNvPr>
          <p:cNvSpPr>
            <a:spLocks noGrp="1"/>
          </p:cNvSpPr>
          <p:nvPr>
            <p:ph type="dt" sz="half" idx="10"/>
          </p:nvPr>
        </p:nvSpPr>
        <p:spPr/>
        <p:txBody>
          <a:bodyPr/>
          <a:lstStyle/>
          <a:p>
            <a:fld id="{00D34E12-8C30-4C33-AAEB-1C668D1B0036}" type="datetime1">
              <a:rPr lang="en-US" smtClean="0"/>
              <a:t>1/2/2024</a:t>
            </a:fld>
            <a:endParaRPr lang="en-US"/>
          </a:p>
        </p:txBody>
      </p:sp>
      <p:sp>
        <p:nvSpPr>
          <p:cNvPr id="6" name="Footer Placeholder 5">
            <a:extLst>
              <a:ext uri="{FF2B5EF4-FFF2-40B4-BE49-F238E27FC236}">
                <a16:creationId xmlns:a16="http://schemas.microsoft.com/office/drawing/2014/main" id="{29010935-E3B7-2687-47E5-04B1389AE52C}"/>
              </a:ext>
            </a:extLst>
          </p:cNvPr>
          <p:cNvSpPr>
            <a:spLocks noGrp="1"/>
          </p:cNvSpPr>
          <p:nvPr>
            <p:ph type="ftr" sz="quarter" idx="11"/>
          </p:nvPr>
        </p:nvSpPr>
        <p:spPr/>
        <p:txBody>
          <a:bodyPr/>
          <a:lstStyle/>
          <a:p>
            <a:r>
              <a:rPr lang="vi-VN"/>
              <a:t>Trường Đại học Khoa học tự nhiên</a:t>
            </a:r>
            <a:endParaRPr lang="en-US"/>
          </a:p>
        </p:txBody>
      </p:sp>
      <p:sp>
        <p:nvSpPr>
          <p:cNvPr id="7" name="Slide Number Placeholder 6">
            <a:extLst>
              <a:ext uri="{FF2B5EF4-FFF2-40B4-BE49-F238E27FC236}">
                <a16:creationId xmlns:a16="http://schemas.microsoft.com/office/drawing/2014/main" id="{7CE34CF8-4F92-3446-76BE-D916CAFE9BC9}"/>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93999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9950-987B-261F-5BD5-C1D2336A8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BA6455-CE1D-5D4A-948B-F4D0510FB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1C4C0E-98A5-81B0-147B-264DA3634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36FAF-D277-6DBD-5C09-4BB6AD36C5B5}"/>
              </a:ext>
            </a:extLst>
          </p:cNvPr>
          <p:cNvSpPr>
            <a:spLocks noGrp="1"/>
          </p:cNvSpPr>
          <p:nvPr>
            <p:ph type="dt" sz="half" idx="10"/>
          </p:nvPr>
        </p:nvSpPr>
        <p:spPr/>
        <p:txBody>
          <a:bodyPr/>
          <a:lstStyle/>
          <a:p>
            <a:fld id="{7A653DE0-DCDC-474E-A6F4-1514D0E2A109}" type="datetime1">
              <a:rPr lang="en-US" smtClean="0"/>
              <a:t>1/2/2024</a:t>
            </a:fld>
            <a:endParaRPr lang="en-US"/>
          </a:p>
        </p:txBody>
      </p:sp>
      <p:sp>
        <p:nvSpPr>
          <p:cNvPr id="6" name="Footer Placeholder 5">
            <a:extLst>
              <a:ext uri="{FF2B5EF4-FFF2-40B4-BE49-F238E27FC236}">
                <a16:creationId xmlns:a16="http://schemas.microsoft.com/office/drawing/2014/main" id="{B3FC5B3D-03C6-DA48-00D0-49A42CF19C17}"/>
              </a:ext>
            </a:extLst>
          </p:cNvPr>
          <p:cNvSpPr>
            <a:spLocks noGrp="1"/>
          </p:cNvSpPr>
          <p:nvPr>
            <p:ph type="ftr" sz="quarter" idx="11"/>
          </p:nvPr>
        </p:nvSpPr>
        <p:spPr/>
        <p:txBody>
          <a:bodyPr/>
          <a:lstStyle/>
          <a:p>
            <a:r>
              <a:rPr lang="vi-VN"/>
              <a:t>Trường Đại học Khoa học tự nhiên</a:t>
            </a:r>
            <a:endParaRPr lang="en-US"/>
          </a:p>
        </p:txBody>
      </p:sp>
      <p:sp>
        <p:nvSpPr>
          <p:cNvPr id="7" name="Slide Number Placeholder 6">
            <a:extLst>
              <a:ext uri="{FF2B5EF4-FFF2-40B4-BE49-F238E27FC236}">
                <a16:creationId xmlns:a16="http://schemas.microsoft.com/office/drawing/2014/main" id="{C3E287E2-23AE-2066-F212-430A1DC5E843}"/>
              </a:ext>
            </a:extLst>
          </p:cNvPr>
          <p:cNvSpPr>
            <a:spLocks noGrp="1"/>
          </p:cNvSpPr>
          <p:nvPr>
            <p:ph type="sldNum" sz="quarter" idx="12"/>
          </p:nvPr>
        </p:nvSpPr>
        <p:spPr/>
        <p:txBody>
          <a:bodyPr/>
          <a:lstStyle/>
          <a:p>
            <a:fld id="{0E0D90A2-39ED-4D6A-B2EA-EEC2FB1EF31C}" type="slidenum">
              <a:rPr lang="en-US" smtClean="0"/>
              <a:t>‹#›</a:t>
            </a:fld>
            <a:endParaRPr lang="en-US"/>
          </a:p>
        </p:txBody>
      </p:sp>
    </p:spTree>
    <p:extLst>
      <p:ext uri="{BB962C8B-B14F-4D97-AF65-F5344CB8AC3E}">
        <p14:creationId xmlns:p14="http://schemas.microsoft.com/office/powerpoint/2010/main" val="348129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0E44FF-2D20-4637-F14F-18393A94A8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AD85B7-A04B-108D-C489-155A105E4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3BD8F-3CDF-DE56-FE35-2B316460D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1CF16-79FA-47F0-A284-0E01F0E711CB}" type="datetime1">
              <a:rPr lang="en-US" smtClean="0"/>
              <a:t>1/2/2024</a:t>
            </a:fld>
            <a:endParaRPr lang="en-US"/>
          </a:p>
        </p:txBody>
      </p:sp>
      <p:sp>
        <p:nvSpPr>
          <p:cNvPr id="5" name="Footer Placeholder 4">
            <a:extLst>
              <a:ext uri="{FF2B5EF4-FFF2-40B4-BE49-F238E27FC236}">
                <a16:creationId xmlns:a16="http://schemas.microsoft.com/office/drawing/2014/main" id="{3463B903-3962-D891-3A17-68196073F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Trường Đại học Khoa học tự nhiên</a:t>
            </a:r>
            <a:endParaRPr lang="en-US"/>
          </a:p>
        </p:txBody>
      </p:sp>
      <p:sp>
        <p:nvSpPr>
          <p:cNvPr id="6" name="Slide Number Placeholder 5">
            <a:extLst>
              <a:ext uri="{FF2B5EF4-FFF2-40B4-BE49-F238E27FC236}">
                <a16:creationId xmlns:a16="http://schemas.microsoft.com/office/drawing/2014/main" id="{DBD7FD9C-8926-3B0C-654E-587E5FA31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D90A2-39ED-4D6A-B2EA-EEC2FB1EF31C}" type="slidenum">
              <a:rPr lang="en-US" smtClean="0"/>
              <a:t>‹#›</a:t>
            </a:fld>
            <a:endParaRPr lang="en-US"/>
          </a:p>
        </p:txBody>
      </p:sp>
    </p:spTree>
    <p:extLst>
      <p:ext uri="{BB962C8B-B14F-4D97-AF65-F5344CB8AC3E}">
        <p14:creationId xmlns:p14="http://schemas.microsoft.com/office/powerpoint/2010/main" val="307192458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freshllms/freshq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2C4FE-6E7D-60EA-9102-A79D5E4C0EC2}"/>
              </a:ext>
            </a:extLst>
          </p:cNvPr>
          <p:cNvSpPr>
            <a:spLocks noGrp="1"/>
          </p:cNvSpPr>
          <p:nvPr>
            <p:ph type="ctrTitle"/>
          </p:nvPr>
        </p:nvSpPr>
        <p:spPr>
          <a:xfrm>
            <a:off x="869499" y="2216954"/>
            <a:ext cx="10453002" cy="2387600"/>
          </a:xfrm>
        </p:spPr>
        <p:txBody>
          <a:bodyPr>
            <a:noAutofit/>
          </a:bodyPr>
          <a:lstStyle/>
          <a:p>
            <a:r>
              <a:rPr lang="en-US" sz="4400" b="1" dirty="0"/>
              <a:t>REFRESHING LARGE LANGUAGE MODELS</a:t>
            </a:r>
            <a:br>
              <a:rPr lang="en-US" sz="4400" b="1" dirty="0"/>
            </a:br>
            <a:r>
              <a:rPr lang="en-US" sz="4400" b="1" dirty="0"/>
              <a:t> WITH SEARCH ENGINE AUGMENTATION</a:t>
            </a:r>
            <a:br>
              <a:rPr lang="en-US" sz="4000" dirty="0"/>
            </a:br>
            <a:endParaRPr lang="en-US" sz="4000" dirty="0"/>
          </a:p>
        </p:txBody>
      </p:sp>
      <p:sp>
        <p:nvSpPr>
          <p:cNvPr id="3" name="Subtitle 2">
            <a:extLst>
              <a:ext uri="{FF2B5EF4-FFF2-40B4-BE49-F238E27FC236}">
                <a16:creationId xmlns:a16="http://schemas.microsoft.com/office/drawing/2014/main" id="{4FEB1503-F5DD-1988-2F34-A6E1116AB8DE}"/>
              </a:ext>
            </a:extLst>
          </p:cNvPr>
          <p:cNvSpPr>
            <a:spLocks noGrp="1"/>
          </p:cNvSpPr>
          <p:nvPr>
            <p:ph type="subTitle" idx="1"/>
          </p:nvPr>
        </p:nvSpPr>
        <p:spPr>
          <a:xfrm>
            <a:off x="1377386" y="3891403"/>
            <a:ext cx="9441084" cy="802011"/>
          </a:xfrm>
        </p:spPr>
        <p:txBody>
          <a:bodyPr>
            <a:normAutofit fontScale="92500"/>
          </a:bodyPr>
          <a:lstStyle/>
          <a:p>
            <a:r>
              <a:rPr lang="en-US" sz="2000" b="1" dirty="0"/>
              <a:t>Author: </a:t>
            </a:r>
            <a:r>
              <a:rPr lang="en-US" sz="2000" dirty="0"/>
              <a:t>“Tu Vu and Mohit </a:t>
            </a:r>
            <a:r>
              <a:rPr lang="en-US" sz="2000" dirty="0" err="1"/>
              <a:t>Iyyer</a:t>
            </a:r>
            <a:r>
              <a:rPr lang="en-US" sz="2000" dirty="0"/>
              <a:t> and </a:t>
            </a:r>
            <a:r>
              <a:rPr lang="en-US" sz="2000" dirty="0" err="1"/>
              <a:t>Xuezhi</a:t>
            </a:r>
            <a:r>
              <a:rPr lang="en-US" sz="2000" dirty="0"/>
              <a:t> Wang and Noah Constant and Jerry Wei and Jason Wei and Chris Tar and Yun-</a:t>
            </a:r>
            <a:r>
              <a:rPr lang="en-US" sz="2000" dirty="0" err="1"/>
              <a:t>Hsuan</a:t>
            </a:r>
            <a:r>
              <a:rPr lang="en-US" sz="2000" dirty="0"/>
              <a:t> Sung and Denny Zhou and Quoc Le and Thang Luong”</a:t>
            </a:r>
          </a:p>
        </p:txBody>
      </p:sp>
      <p:graphicFrame>
        <p:nvGraphicFramePr>
          <p:cNvPr id="4" name="Table 3">
            <a:extLst>
              <a:ext uri="{FF2B5EF4-FFF2-40B4-BE49-F238E27FC236}">
                <a16:creationId xmlns:a16="http://schemas.microsoft.com/office/drawing/2014/main" id="{B64B3E79-6E2D-3697-8F57-EEBE5FB80124}"/>
              </a:ext>
            </a:extLst>
          </p:cNvPr>
          <p:cNvGraphicFramePr>
            <a:graphicFrameLocks noGrp="1"/>
          </p:cNvGraphicFramePr>
          <p:nvPr>
            <p:extLst>
              <p:ext uri="{D42A27DB-BD31-4B8C-83A1-F6EECF244321}">
                <p14:modId xmlns:p14="http://schemas.microsoft.com/office/powerpoint/2010/main" val="627980197"/>
              </p:ext>
            </p:extLst>
          </p:nvPr>
        </p:nvGraphicFramePr>
        <p:xfrm>
          <a:off x="3571792" y="4778100"/>
          <a:ext cx="5048416" cy="1283403"/>
        </p:xfrm>
        <a:graphic>
          <a:graphicData uri="http://schemas.openxmlformats.org/drawingml/2006/table">
            <a:tbl>
              <a:tblPr firstRow="1" bandRow="1">
                <a:tableStyleId>{5C22544A-7EE6-4342-B048-85BDC9FD1C3A}</a:tableStyleId>
              </a:tblPr>
              <a:tblGrid>
                <a:gridCol w="2524208">
                  <a:extLst>
                    <a:ext uri="{9D8B030D-6E8A-4147-A177-3AD203B41FA5}">
                      <a16:colId xmlns:a16="http://schemas.microsoft.com/office/drawing/2014/main" val="458915635"/>
                    </a:ext>
                  </a:extLst>
                </a:gridCol>
                <a:gridCol w="2524208">
                  <a:extLst>
                    <a:ext uri="{9D8B030D-6E8A-4147-A177-3AD203B41FA5}">
                      <a16:colId xmlns:a16="http://schemas.microsoft.com/office/drawing/2014/main" val="667071775"/>
                    </a:ext>
                  </a:extLst>
                </a:gridCol>
              </a:tblGrid>
              <a:tr h="427801">
                <a:tc gridSpan="2">
                  <a:txBody>
                    <a:bodyPr/>
                    <a:lstStyle/>
                    <a:p>
                      <a:pPr algn="ctr"/>
                      <a:r>
                        <a:rPr lang="en-US" sz="2200" dirty="0"/>
                        <a:t>NHÓM “</a:t>
                      </a:r>
                      <a:r>
                        <a:rPr lang="en-US" sz="2200" dirty="0" err="1"/>
                        <a:t>Nước</a:t>
                      </a:r>
                      <a:r>
                        <a:rPr lang="en-US" sz="2200" dirty="0"/>
                        <a:t>”</a:t>
                      </a:r>
                    </a:p>
                  </a:txBody>
                  <a:tcPr marL="85560" marR="85560" marT="42780" marB="42780"/>
                </a:tc>
                <a:tc hMerge="1">
                  <a:txBody>
                    <a:bodyPr/>
                    <a:lstStyle/>
                    <a:p>
                      <a:endParaRPr lang="en-US" dirty="0"/>
                    </a:p>
                  </a:txBody>
                  <a:tcPr/>
                </a:tc>
                <a:extLst>
                  <a:ext uri="{0D108BD9-81ED-4DB2-BD59-A6C34878D82A}">
                    <a16:rowId xmlns:a16="http://schemas.microsoft.com/office/drawing/2014/main" val="2688382867"/>
                  </a:ext>
                </a:extLst>
              </a:tr>
              <a:tr h="427801">
                <a:tc>
                  <a:txBody>
                    <a:bodyPr/>
                    <a:lstStyle/>
                    <a:p>
                      <a:pPr algn="ctr"/>
                      <a:r>
                        <a:rPr lang="en-US" sz="2200" dirty="0"/>
                        <a:t>21120161</a:t>
                      </a:r>
                    </a:p>
                  </a:txBody>
                  <a:tcPr marL="85560" marR="85560" marT="42780" marB="42780"/>
                </a:tc>
                <a:tc>
                  <a:txBody>
                    <a:bodyPr/>
                    <a:lstStyle/>
                    <a:p>
                      <a:pPr algn="ctr"/>
                      <a:r>
                        <a:rPr lang="en-US" sz="2200" dirty="0"/>
                        <a:t>Tiêu Ân Tuấn</a:t>
                      </a:r>
                    </a:p>
                  </a:txBody>
                  <a:tcPr marL="85560" marR="85560" marT="42780" marB="42780"/>
                </a:tc>
                <a:extLst>
                  <a:ext uri="{0D108BD9-81ED-4DB2-BD59-A6C34878D82A}">
                    <a16:rowId xmlns:a16="http://schemas.microsoft.com/office/drawing/2014/main" val="2483064432"/>
                  </a:ext>
                </a:extLst>
              </a:tr>
              <a:tr h="427801">
                <a:tc>
                  <a:txBody>
                    <a:bodyPr/>
                    <a:lstStyle/>
                    <a:p>
                      <a:pPr algn="ctr"/>
                      <a:r>
                        <a:rPr lang="en-US" sz="2200" dirty="0"/>
                        <a:t>21120180</a:t>
                      </a:r>
                    </a:p>
                  </a:txBody>
                  <a:tcPr marL="85560" marR="85560" marT="42780" marB="42780"/>
                </a:tc>
                <a:tc>
                  <a:txBody>
                    <a:bodyPr/>
                    <a:lstStyle/>
                    <a:p>
                      <a:pPr algn="ctr"/>
                      <a:r>
                        <a:rPr lang="en-US" sz="2200" dirty="0" err="1"/>
                        <a:t>Nguyễn</a:t>
                      </a:r>
                      <a:r>
                        <a:rPr lang="en-US" sz="2200" dirty="0"/>
                        <a:t> Bích </a:t>
                      </a:r>
                      <a:r>
                        <a:rPr lang="en-US" sz="2200" dirty="0" err="1"/>
                        <a:t>Khuê</a:t>
                      </a:r>
                      <a:endParaRPr lang="en-US" sz="2200" dirty="0"/>
                    </a:p>
                  </a:txBody>
                  <a:tcPr marL="85560" marR="85560" marT="42780" marB="42780"/>
                </a:tc>
                <a:extLst>
                  <a:ext uri="{0D108BD9-81ED-4DB2-BD59-A6C34878D82A}">
                    <a16:rowId xmlns:a16="http://schemas.microsoft.com/office/drawing/2014/main" val="2859216052"/>
                  </a:ext>
                </a:extLst>
              </a:tr>
            </a:tbl>
          </a:graphicData>
        </a:graphic>
      </p:graphicFrame>
      <p:grpSp>
        <p:nvGrpSpPr>
          <p:cNvPr id="5" name="Group 4">
            <a:extLst>
              <a:ext uri="{FF2B5EF4-FFF2-40B4-BE49-F238E27FC236}">
                <a16:creationId xmlns:a16="http://schemas.microsoft.com/office/drawing/2014/main" id="{E3308ABB-6C27-4F42-B99D-7C616B0B4522}"/>
              </a:ext>
            </a:extLst>
          </p:cNvPr>
          <p:cNvGrpSpPr/>
          <p:nvPr/>
        </p:nvGrpSpPr>
        <p:grpSpPr>
          <a:xfrm>
            <a:off x="3973664" y="6287183"/>
            <a:ext cx="4244673" cy="379271"/>
            <a:chOff x="3398517" y="6426078"/>
            <a:chExt cx="4244673" cy="379271"/>
          </a:xfrm>
        </p:grpSpPr>
        <p:sp>
          <p:nvSpPr>
            <p:cNvPr id="6" name="TextBox 5">
              <a:extLst>
                <a:ext uri="{FF2B5EF4-FFF2-40B4-BE49-F238E27FC236}">
                  <a16:creationId xmlns:a16="http://schemas.microsoft.com/office/drawing/2014/main" id="{95655035-44F7-0F1E-9A2E-848758A064B4}"/>
                </a:ext>
              </a:extLst>
            </p:cNvPr>
            <p:cNvSpPr txBox="1"/>
            <p:nvPr/>
          </p:nvSpPr>
          <p:spPr>
            <a:xfrm>
              <a:off x="4570343" y="6426078"/>
              <a:ext cx="3072847" cy="369332"/>
            </a:xfrm>
            <a:prstGeom prst="rect">
              <a:avLst/>
            </a:prstGeom>
            <a:noFill/>
          </p:spPr>
          <p:txBody>
            <a:bodyPr wrap="square">
              <a:spAutoFit/>
            </a:bodyPr>
            <a:lstStyle/>
            <a:p>
              <a:r>
                <a:rPr lang="en-US" dirty="0">
                  <a:hlinkClick r:id="rId3"/>
                </a:rPr>
                <a:t>github.com/</a:t>
              </a:r>
              <a:r>
                <a:rPr lang="en-US" dirty="0" err="1">
                  <a:hlinkClick r:id="rId3"/>
                </a:rPr>
                <a:t>freshllms</a:t>
              </a:r>
              <a:r>
                <a:rPr lang="en-US" dirty="0">
                  <a:hlinkClick r:id="rId3"/>
                </a:rPr>
                <a:t>/</a:t>
              </a:r>
              <a:r>
                <a:rPr lang="en-US" dirty="0" err="1">
                  <a:hlinkClick r:id="rId3"/>
                </a:rPr>
                <a:t>freshqa</a:t>
              </a:r>
              <a:endParaRPr lang="en-US" dirty="0"/>
            </a:p>
          </p:txBody>
        </p:sp>
        <p:sp>
          <p:nvSpPr>
            <p:cNvPr id="7" name="Rectangle 6">
              <a:extLst>
                <a:ext uri="{FF2B5EF4-FFF2-40B4-BE49-F238E27FC236}">
                  <a16:creationId xmlns:a16="http://schemas.microsoft.com/office/drawing/2014/main" id="{A97A4639-4F39-75E7-BBAB-A379F665233F}"/>
                </a:ext>
              </a:extLst>
            </p:cNvPr>
            <p:cNvSpPr/>
            <p:nvPr/>
          </p:nvSpPr>
          <p:spPr>
            <a:xfrm>
              <a:off x="3398517" y="6436017"/>
              <a:ext cx="1322567"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r"/>
              <a:r>
                <a:rPr lang="en-US" dirty="0"/>
                <a:t>Link </a:t>
              </a:r>
              <a:r>
                <a:rPr lang="en-US" dirty="0" err="1"/>
                <a:t>github</a:t>
              </a:r>
              <a:r>
                <a:rPr lang="en-US" dirty="0"/>
                <a:t>:</a:t>
              </a:r>
            </a:p>
          </p:txBody>
        </p:sp>
      </p:grpSp>
      <p:sp>
        <p:nvSpPr>
          <p:cNvPr id="8" name="TextBox 7">
            <a:extLst>
              <a:ext uri="{FF2B5EF4-FFF2-40B4-BE49-F238E27FC236}">
                <a16:creationId xmlns:a16="http://schemas.microsoft.com/office/drawing/2014/main" id="{28777E87-BFE1-23B9-9CB2-BED631F78328}"/>
              </a:ext>
            </a:extLst>
          </p:cNvPr>
          <p:cNvSpPr txBox="1"/>
          <p:nvPr/>
        </p:nvSpPr>
        <p:spPr>
          <a:xfrm>
            <a:off x="1140893" y="147859"/>
            <a:ext cx="9910213" cy="830997"/>
          </a:xfrm>
          <a:prstGeom prst="rect">
            <a:avLst/>
          </a:prstGeom>
          <a:noFill/>
        </p:spPr>
        <p:txBody>
          <a:bodyPr wrap="square" rtlCol="0">
            <a:spAutoFit/>
          </a:bodyPr>
          <a:lstStyle/>
          <a:p>
            <a:pPr algn="ctr"/>
            <a:r>
              <a:rPr lang="en-US" sz="2400" dirty="0"/>
              <a:t>TRƯỜNG ĐẠI HỌC KHOA HỌC TỰ NHIÊN, ĐHQG-HCM</a:t>
            </a:r>
          </a:p>
          <a:p>
            <a:pPr algn="ctr"/>
            <a:r>
              <a:rPr lang="en-US" sz="2400" dirty="0"/>
              <a:t>KHOA CÔNG NGHỆ THÔNG TIN</a:t>
            </a:r>
          </a:p>
        </p:txBody>
      </p:sp>
      <p:pic>
        <p:nvPicPr>
          <p:cNvPr id="10" name="Picture 9" descr="A blue and white logo&#10;&#10;Description automatically generated">
            <a:extLst>
              <a:ext uri="{FF2B5EF4-FFF2-40B4-BE49-F238E27FC236}">
                <a16:creationId xmlns:a16="http://schemas.microsoft.com/office/drawing/2014/main" id="{9741B6FB-3C73-C75E-8B4C-922EAE839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470" y="1071449"/>
            <a:ext cx="1255060" cy="1255060"/>
          </a:xfrm>
          <a:prstGeom prst="rect">
            <a:avLst/>
          </a:prstGeom>
        </p:spPr>
      </p:pic>
      <p:sp>
        <p:nvSpPr>
          <p:cNvPr id="12" name="Slide Number Placeholder 11">
            <a:extLst>
              <a:ext uri="{FF2B5EF4-FFF2-40B4-BE49-F238E27FC236}">
                <a16:creationId xmlns:a16="http://schemas.microsoft.com/office/drawing/2014/main" id="{FD11FE5D-68C2-E273-A820-D6D73A48E104}"/>
              </a:ext>
            </a:extLst>
          </p:cNvPr>
          <p:cNvSpPr>
            <a:spLocks noGrp="1"/>
          </p:cNvSpPr>
          <p:nvPr>
            <p:ph type="sldNum" sz="quarter" idx="12"/>
          </p:nvPr>
        </p:nvSpPr>
        <p:spPr/>
        <p:txBody>
          <a:bodyPr/>
          <a:lstStyle/>
          <a:p>
            <a:fld id="{0E0D90A2-39ED-4D6A-B2EA-EEC2FB1EF31C}" type="slidenum">
              <a:rPr lang="en-US" smtClean="0"/>
              <a:t>1</a:t>
            </a:fld>
            <a:endParaRPr lang="en-US"/>
          </a:p>
        </p:txBody>
      </p:sp>
    </p:spTree>
    <p:extLst>
      <p:ext uri="{BB962C8B-B14F-4D97-AF65-F5344CB8AC3E}">
        <p14:creationId xmlns:p14="http://schemas.microsoft.com/office/powerpoint/2010/main" val="357482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E1750AC-9D10-93AD-572F-F3E46D2BA626}"/>
              </a:ext>
            </a:extLst>
          </p:cNvPr>
          <p:cNvSpPr>
            <a:spLocks noGrp="1"/>
          </p:cNvSpPr>
          <p:nvPr>
            <p:ph type="title"/>
          </p:nvPr>
        </p:nvSpPr>
        <p:spPr/>
        <p:txBody>
          <a:bodyPr/>
          <a:lstStyle/>
          <a:p>
            <a:r>
              <a:rPr lang="en-US" dirty="0" err="1"/>
              <a:t>Kiểm</a:t>
            </a:r>
            <a:r>
              <a:rPr lang="en-US" dirty="0"/>
              <a:t> </a:t>
            </a:r>
            <a:r>
              <a:rPr lang="en-US" dirty="0" err="1"/>
              <a:t>soát</a:t>
            </a:r>
            <a:r>
              <a:rPr lang="en-US" dirty="0"/>
              <a:t> </a:t>
            </a:r>
            <a:r>
              <a:rPr lang="en-US" dirty="0" err="1"/>
              <a:t>chất</a:t>
            </a:r>
            <a:r>
              <a:rPr lang="en-US" dirty="0"/>
              <a:t> </a:t>
            </a:r>
            <a:r>
              <a:rPr lang="en-US" dirty="0" err="1"/>
              <a:t>lượng</a:t>
            </a:r>
            <a:r>
              <a:rPr lang="en-US" dirty="0"/>
              <a:t> </a:t>
            </a:r>
          </a:p>
        </p:txBody>
      </p:sp>
      <p:sp>
        <p:nvSpPr>
          <p:cNvPr id="3" name="Chỗ dành sẵn cho Nội dung 2">
            <a:extLst>
              <a:ext uri="{FF2B5EF4-FFF2-40B4-BE49-F238E27FC236}">
                <a16:creationId xmlns:a16="http://schemas.microsoft.com/office/drawing/2014/main" id="{596A0869-EF53-39B8-B30D-55128B5B6A79}"/>
              </a:ext>
            </a:extLst>
          </p:cNvPr>
          <p:cNvSpPr>
            <a:spLocks noGrp="1"/>
          </p:cNvSpPr>
          <p:nvPr>
            <p:ph idx="1"/>
          </p:nvPr>
        </p:nvSpPr>
        <p:spPr>
          <a:xfrm>
            <a:off x="838200" y="1565910"/>
            <a:ext cx="10515600" cy="4736567"/>
          </a:xfrm>
        </p:spPr>
        <p:txBody>
          <a:bodyPr/>
          <a:lstStyle/>
          <a:p>
            <a:r>
              <a:rPr lang="en-US" dirty="0" err="1"/>
              <a:t>Xem</a:t>
            </a:r>
            <a:r>
              <a:rPr lang="en-US" dirty="0"/>
              <a:t> </a:t>
            </a:r>
            <a:r>
              <a:rPr lang="en-US" dirty="0" err="1"/>
              <a:t>xét</a:t>
            </a:r>
            <a:r>
              <a:rPr lang="en-US" dirty="0"/>
              <a:t> </a:t>
            </a:r>
            <a:r>
              <a:rPr lang="en-US" dirty="0" err="1"/>
              <a:t>thủ</a:t>
            </a:r>
            <a:r>
              <a:rPr lang="en-US" dirty="0"/>
              <a:t> </a:t>
            </a:r>
            <a:r>
              <a:rPr lang="en-US" dirty="0" err="1"/>
              <a:t>công</a:t>
            </a:r>
            <a:r>
              <a:rPr lang="en-US" dirty="0"/>
              <a:t> </a:t>
            </a:r>
            <a:r>
              <a:rPr lang="en-US" dirty="0" err="1"/>
              <a:t>từng</a:t>
            </a:r>
            <a:r>
              <a:rPr lang="en-US" dirty="0"/>
              <a:t> câu, </a:t>
            </a:r>
            <a:r>
              <a:rPr lang="en-US" dirty="0" err="1"/>
              <a:t>xác</a:t>
            </a:r>
            <a:r>
              <a:rPr lang="en-US" dirty="0"/>
              <a:t> </a:t>
            </a:r>
            <a:r>
              <a:rPr lang="en-US" dirty="0" err="1"/>
              <a:t>minh</a:t>
            </a:r>
            <a:r>
              <a:rPr lang="en-US" dirty="0"/>
              <a:t> câu </a:t>
            </a:r>
            <a:r>
              <a:rPr lang="en-US" dirty="0" err="1"/>
              <a:t>trả</a:t>
            </a:r>
            <a:r>
              <a:rPr lang="en-US" dirty="0"/>
              <a:t> </a:t>
            </a:r>
            <a:r>
              <a:rPr lang="en-US" dirty="0" err="1"/>
              <a:t>lời</a:t>
            </a:r>
            <a:r>
              <a:rPr lang="en-US" dirty="0"/>
              <a:t> </a:t>
            </a:r>
            <a:r>
              <a:rPr lang="en-US" dirty="0" err="1"/>
              <a:t>và</a:t>
            </a:r>
            <a:r>
              <a:rPr lang="en-US" dirty="0"/>
              <a:t> URL</a:t>
            </a:r>
          </a:p>
          <a:p>
            <a:r>
              <a:rPr lang="en-US" dirty="0" err="1"/>
              <a:t>Bổ</a:t>
            </a:r>
            <a:r>
              <a:rPr lang="en-US" dirty="0"/>
              <a:t> sung câu </a:t>
            </a:r>
            <a:r>
              <a:rPr lang="en-US" dirty="0" err="1"/>
              <a:t>trả</a:t>
            </a:r>
            <a:r>
              <a:rPr lang="en-US" dirty="0"/>
              <a:t> </a:t>
            </a:r>
            <a:r>
              <a:rPr lang="en-US" dirty="0" err="1"/>
              <a:t>lời</a:t>
            </a:r>
            <a:r>
              <a:rPr lang="en-US" dirty="0"/>
              <a:t>, </a:t>
            </a:r>
            <a:r>
              <a:rPr lang="en-US" dirty="0" err="1"/>
              <a:t>loại</a:t>
            </a:r>
            <a:r>
              <a:rPr lang="en-US" dirty="0"/>
              <a:t> </a:t>
            </a:r>
            <a:r>
              <a:rPr lang="en-US" dirty="0" err="1"/>
              <a:t>bỏ</a:t>
            </a:r>
            <a:r>
              <a:rPr lang="en-US" dirty="0"/>
              <a:t> câu </a:t>
            </a:r>
            <a:r>
              <a:rPr lang="en-US" dirty="0" err="1"/>
              <a:t>trả</a:t>
            </a:r>
            <a:r>
              <a:rPr lang="en-US" dirty="0"/>
              <a:t> </a:t>
            </a:r>
            <a:r>
              <a:rPr lang="en-US" dirty="0" err="1"/>
              <a:t>lời</a:t>
            </a:r>
            <a:r>
              <a:rPr lang="en-US" dirty="0"/>
              <a:t> </a:t>
            </a:r>
            <a:r>
              <a:rPr lang="en-US" dirty="0" err="1"/>
              <a:t>thay</a:t>
            </a:r>
            <a:r>
              <a:rPr lang="en-US" dirty="0"/>
              <a:t> </a:t>
            </a:r>
            <a:r>
              <a:rPr lang="en-US" dirty="0" err="1"/>
              <a:t>đổi</a:t>
            </a:r>
            <a:r>
              <a:rPr lang="en-US" dirty="0"/>
              <a:t> </a:t>
            </a:r>
            <a:r>
              <a:rPr lang="en-US" dirty="0" err="1"/>
              <a:t>thường</a:t>
            </a:r>
            <a:r>
              <a:rPr lang="en-US" dirty="0"/>
              <a:t> </a:t>
            </a:r>
            <a:r>
              <a:rPr lang="en-US" dirty="0" err="1"/>
              <a:t>xuyên</a:t>
            </a:r>
            <a:r>
              <a:rPr lang="en-US" dirty="0"/>
              <a:t> (</a:t>
            </a:r>
            <a:r>
              <a:rPr lang="en-US" dirty="0" err="1"/>
              <a:t>nhiều</a:t>
            </a:r>
            <a:r>
              <a:rPr lang="en-US" dirty="0"/>
              <a:t> </a:t>
            </a:r>
            <a:r>
              <a:rPr lang="en-US" dirty="0" err="1"/>
              <a:t>hơn</a:t>
            </a:r>
            <a:r>
              <a:rPr lang="en-US" dirty="0"/>
              <a:t> 1 </a:t>
            </a:r>
            <a:r>
              <a:rPr lang="en-US" dirty="0" err="1"/>
              <a:t>lần</a:t>
            </a:r>
            <a:r>
              <a:rPr lang="en-US" dirty="0"/>
              <a:t>/</a:t>
            </a:r>
            <a:r>
              <a:rPr lang="en-US" dirty="0" err="1"/>
              <a:t>tuần</a:t>
            </a:r>
            <a:r>
              <a:rPr lang="en-US" dirty="0"/>
              <a:t>)</a:t>
            </a:r>
          </a:p>
          <a:p>
            <a:r>
              <a:rPr lang="en-US" dirty="0" err="1"/>
              <a:t>Thêm</a:t>
            </a:r>
            <a:r>
              <a:rPr lang="en-US" dirty="0"/>
              <a:t> </a:t>
            </a:r>
            <a:r>
              <a:rPr lang="en-US" dirty="0" err="1"/>
              <a:t>ngày</a:t>
            </a:r>
            <a:r>
              <a:rPr lang="en-US" dirty="0"/>
              <a:t> </a:t>
            </a:r>
            <a:r>
              <a:rPr lang="en-US" dirty="0" err="1"/>
              <a:t>đánh</a:t>
            </a:r>
            <a:r>
              <a:rPr lang="en-US" dirty="0"/>
              <a:t> </a:t>
            </a:r>
            <a:r>
              <a:rPr lang="en-US" dirty="0" err="1"/>
              <a:t>giá</a:t>
            </a:r>
            <a:r>
              <a:rPr lang="en-US" dirty="0"/>
              <a:t> </a:t>
            </a:r>
            <a:r>
              <a:rPr lang="en-US" dirty="0" err="1"/>
              <a:t>dự</a:t>
            </a:r>
            <a:r>
              <a:rPr lang="en-US" dirty="0"/>
              <a:t> </a:t>
            </a:r>
            <a:r>
              <a:rPr lang="en-US" dirty="0" err="1"/>
              <a:t>kiến</a:t>
            </a:r>
            <a:endParaRPr lang="en-US" dirty="0"/>
          </a:p>
          <a:p>
            <a:endParaRPr lang="en-US" dirty="0"/>
          </a:p>
        </p:txBody>
      </p:sp>
      <p:grpSp>
        <p:nvGrpSpPr>
          <p:cNvPr id="4" name="Group 3">
            <a:extLst>
              <a:ext uri="{FF2B5EF4-FFF2-40B4-BE49-F238E27FC236}">
                <a16:creationId xmlns:a16="http://schemas.microsoft.com/office/drawing/2014/main" id="{9824B92B-384E-65FD-6C4C-2BFBFCEA9E0D}"/>
              </a:ext>
            </a:extLst>
          </p:cNvPr>
          <p:cNvGrpSpPr/>
          <p:nvPr/>
        </p:nvGrpSpPr>
        <p:grpSpPr>
          <a:xfrm>
            <a:off x="637822" y="3819297"/>
            <a:ext cx="10916356" cy="2629058"/>
            <a:chOff x="0" y="3658830"/>
            <a:chExt cx="12192000" cy="2936280"/>
          </a:xfrm>
        </p:grpSpPr>
        <p:pic>
          <p:nvPicPr>
            <p:cNvPr id="7" name="Hình ảnh 6">
              <a:extLst>
                <a:ext uri="{FF2B5EF4-FFF2-40B4-BE49-F238E27FC236}">
                  <a16:creationId xmlns:a16="http://schemas.microsoft.com/office/drawing/2014/main" id="{AD3C4CD9-F90B-AA5F-40B6-189076F38076}"/>
                </a:ext>
              </a:extLst>
            </p:cNvPr>
            <p:cNvPicPr>
              <a:picLocks noChangeAspect="1"/>
            </p:cNvPicPr>
            <p:nvPr/>
          </p:nvPicPr>
          <p:blipFill>
            <a:blip r:embed="rId3"/>
            <a:stretch>
              <a:fillRect/>
            </a:stretch>
          </p:blipFill>
          <p:spPr>
            <a:xfrm>
              <a:off x="0" y="3658831"/>
              <a:ext cx="12192000" cy="2834044"/>
            </a:xfrm>
            <a:prstGeom prst="rect">
              <a:avLst/>
            </a:prstGeom>
          </p:spPr>
        </p:pic>
        <p:sp>
          <p:nvSpPr>
            <p:cNvPr id="8" name="Hình chữ nhật 7">
              <a:extLst>
                <a:ext uri="{FF2B5EF4-FFF2-40B4-BE49-F238E27FC236}">
                  <a16:creationId xmlns:a16="http://schemas.microsoft.com/office/drawing/2014/main" id="{93A6C696-5989-C9DD-0063-41A0E75DA53C}"/>
                </a:ext>
              </a:extLst>
            </p:cNvPr>
            <p:cNvSpPr/>
            <p:nvPr/>
          </p:nvSpPr>
          <p:spPr>
            <a:xfrm>
              <a:off x="7029450" y="4206239"/>
              <a:ext cx="1398270" cy="209623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9" name="Hình chữ nhật 8">
              <a:extLst>
                <a:ext uri="{FF2B5EF4-FFF2-40B4-BE49-F238E27FC236}">
                  <a16:creationId xmlns:a16="http://schemas.microsoft.com/office/drawing/2014/main" id="{47E7B7C8-9C52-0E6D-97BD-E2BDED06A0CA}"/>
                </a:ext>
              </a:extLst>
            </p:cNvPr>
            <p:cNvSpPr/>
            <p:nvPr/>
          </p:nvSpPr>
          <p:spPr>
            <a:xfrm>
              <a:off x="8427720" y="3658830"/>
              <a:ext cx="3764280" cy="547408"/>
            </a:xfrm>
            <a:prstGeom prst="rect">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12" name="Hình chữ nhật 11">
              <a:extLst>
                <a:ext uri="{FF2B5EF4-FFF2-40B4-BE49-F238E27FC236}">
                  <a16:creationId xmlns:a16="http://schemas.microsoft.com/office/drawing/2014/main" id="{84D6C2BC-5FE1-0873-4E14-509E2F035A1E}"/>
                </a:ext>
              </a:extLst>
            </p:cNvPr>
            <p:cNvSpPr/>
            <p:nvPr/>
          </p:nvSpPr>
          <p:spPr>
            <a:xfrm>
              <a:off x="3589020" y="3658830"/>
              <a:ext cx="902970" cy="2936280"/>
            </a:xfrm>
            <a:prstGeom prst="rect">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grpSp>
      <p:sp>
        <p:nvSpPr>
          <p:cNvPr id="11" name="Slide Number Placeholder 10">
            <a:extLst>
              <a:ext uri="{FF2B5EF4-FFF2-40B4-BE49-F238E27FC236}">
                <a16:creationId xmlns:a16="http://schemas.microsoft.com/office/drawing/2014/main" id="{9B1B0FE3-2BAA-D05B-B18F-624402F04DDD}"/>
              </a:ext>
            </a:extLst>
          </p:cNvPr>
          <p:cNvSpPr>
            <a:spLocks noGrp="1"/>
          </p:cNvSpPr>
          <p:nvPr>
            <p:ph type="sldNum" sz="quarter" idx="12"/>
          </p:nvPr>
        </p:nvSpPr>
        <p:spPr/>
        <p:txBody>
          <a:bodyPr/>
          <a:lstStyle/>
          <a:p>
            <a:fld id="{0E0D90A2-39ED-4D6A-B2EA-EEC2FB1EF31C}" type="slidenum">
              <a:rPr lang="en-US" smtClean="0"/>
              <a:t>10</a:t>
            </a:fld>
            <a:endParaRPr lang="en-US"/>
          </a:p>
        </p:txBody>
      </p:sp>
    </p:spTree>
    <p:extLst>
      <p:ext uri="{BB962C8B-B14F-4D97-AF65-F5344CB8AC3E}">
        <p14:creationId xmlns:p14="http://schemas.microsoft.com/office/powerpoint/2010/main" val="4204770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255D202-9A53-C128-BDFF-72ADD0D0B345}"/>
              </a:ext>
            </a:extLst>
          </p:cNvPr>
          <p:cNvSpPr>
            <a:spLocks noGrp="1"/>
          </p:cNvSpPr>
          <p:nvPr>
            <p:ph type="title"/>
          </p:nvPr>
        </p:nvSpPr>
        <p:spPr>
          <a:xfrm>
            <a:off x="838199" y="365125"/>
            <a:ext cx="10515600" cy="784835"/>
          </a:xfrm>
        </p:spPr>
        <p:txBody>
          <a:bodyPr/>
          <a:lstStyle/>
          <a:p>
            <a:r>
              <a:rPr lang="en-US" dirty="0" err="1"/>
              <a:t>Phân</a:t>
            </a:r>
            <a:r>
              <a:rPr lang="en-US" dirty="0"/>
              <a:t> </a:t>
            </a:r>
            <a:r>
              <a:rPr lang="en-US" dirty="0" err="1"/>
              <a:t>loại</a:t>
            </a:r>
            <a:r>
              <a:rPr lang="en-US" dirty="0"/>
              <a:t> </a:t>
            </a:r>
            <a:r>
              <a:rPr lang="en-US" dirty="0" err="1"/>
              <a:t>dữ</a:t>
            </a:r>
            <a:r>
              <a:rPr lang="en-US" dirty="0"/>
              <a:t> </a:t>
            </a:r>
            <a:r>
              <a:rPr lang="en-US" dirty="0" err="1"/>
              <a:t>liệu</a:t>
            </a:r>
            <a:endParaRPr lang="en-US" dirty="0"/>
          </a:p>
        </p:txBody>
      </p:sp>
      <p:sp>
        <p:nvSpPr>
          <p:cNvPr id="3" name="Chỗ dành sẵn cho Nội dung 2">
            <a:extLst>
              <a:ext uri="{FF2B5EF4-FFF2-40B4-BE49-F238E27FC236}">
                <a16:creationId xmlns:a16="http://schemas.microsoft.com/office/drawing/2014/main" id="{15CE9ED0-59A5-A18B-97C0-CCAD2BCCAB45}"/>
              </a:ext>
            </a:extLst>
          </p:cNvPr>
          <p:cNvSpPr>
            <a:spLocks noGrp="1"/>
          </p:cNvSpPr>
          <p:nvPr>
            <p:ph idx="1"/>
          </p:nvPr>
        </p:nvSpPr>
        <p:spPr>
          <a:xfrm>
            <a:off x="838200" y="1149960"/>
            <a:ext cx="10515600" cy="4096411"/>
          </a:xfrm>
        </p:spPr>
        <p:txBody>
          <a:bodyPr/>
          <a:lstStyle/>
          <a:p>
            <a:pPr>
              <a:lnSpc>
                <a:spcPct val="100000"/>
              </a:lnSpc>
            </a:pPr>
            <a:r>
              <a:rPr lang="en-US" dirty="0" err="1"/>
              <a:t>Tập</a:t>
            </a:r>
            <a:r>
              <a:rPr lang="en-US" dirty="0"/>
              <a:t> </a:t>
            </a:r>
            <a:r>
              <a:rPr lang="en-US" dirty="0" err="1"/>
              <a:t>kiểm</a:t>
            </a:r>
            <a:r>
              <a:rPr lang="en-US" dirty="0"/>
              <a:t> </a:t>
            </a:r>
            <a:r>
              <a:rPr lang="en-US" dirty="0" err="1"/>
              <a:t>tra</a:t>
            </a:r>
            <a:r>
              <a:rPr lang="en-US" dirty="0"/>
              <a:t>: </a:t>
            </a:r>
            <a:r>
              <a:rPr lang="en-US" dirty="0" err="1"/>
              <a:t>gồm</a:t>
            </a:r>
            <a:r>
              <a:rPr lang="en-US" dirty="0"/>
              <a:t> 125 câu hỏi </a:t>
            </a:r>
            <a:r>
              <a:rPr lang="en-US" dirty="0" err="1"/>
              <a:t>cho</a:t>
            </a:r>
            <a:r>
              <a:rPr lang="en-US" dirty="0"/>
              <a:t> </a:t>
            </a:r>
            <a:r>
              <a:rPr lang="en-US" dirty="0" err="1"/>
              <a:t>mỗi</a:t>
            </a:r>
            <a:r>
              <a:rPr lang="en-US" dirty="0"/>
              <a:t> </a:t>
            </a:r>
            <a:r>
              <a:rPr lang="en-US" dirty="0" err="1"/>
              <a:t>lọai</a:t>
            </a:r>
            <a:r>
              <a:rPr lang="en-US" dirty="0"/>
              <a:t> =&gt; </a:t>
            </a:r>
            <a:r>
              <a:rPr lang="en-US" dirty="0" err="1"/>
              <a:t>Tổng</a:t>
            </a:r>
            <a:r>
              <a:rPr lang="en-US" dirty="0"/>
              <a:t> </a:t>
            </a:r>
            <a:r>
              <a:rPr lang="en-US" dirty="0" err="1"/>
              <a:t>cộng</a:t>
            </a:r>
            <a:r>
              <a:rPr lang="en-US" dirty="0"/>
              <a:t> 500 </a:t>
            </a:r>
            <a:r>
              <a:rPr lang="en-US" dirty="0" err="1"/>
              <a:t>mẫu</a:t>
            </a:r>
            <a:endParaRPr lang="en-US" dirty="0"/>
          </a:p>
          <a:p>
            <a:pPr>
              <a:lnSpc>
                <a:spcPct val="100000"/>
              </a:lnSpc>
            </a:pPr>
            <a:r>
              <a:rPr lang="en-US" dirty="0" err="1"/>
              <a:t>Tập</a:t>
            </a:r>
            <a:r>
              <a:rPr lang="en-US" dirty="0"/>
              <a:t> </a:t>
            </a:r>
            <a:r>
              <a:rPr lang="en-US" dirty="0" err="1"/>
              <a:t>phát</a:t>
            </a:r>
            <a:r>
              <a:rPr lang="en-US" dirty="0"/>
              <a:t> </a:t>
            </a:r>
            <a:r>
              <a:rPr lang="en-US" dirty="0" err="1"/>
              <a:t>triển</a:t>
            </a:r>
            <a:r>
              <a:rPr lang="en-US" dirty="0"/>
              <a:t>: </a:t>
            </a:r>
            <a:r>
              <a:rPr lang="en-US" dirty="0" err="1"/>
              <a:t>gồm</a:t>
            </a:r>
            <a:r>
              <a:rPr lang="en-US" dirty="0"/>
              <a:t> 25 câu hỏi </a:t>
            </a:r>
            <a:r>
              <a:rPr lang="en-US" dirty="0" err="1"/>
              <a:t>cho</a:t>
            </a:r>
            <a:r>
              <a:rPr lang="en-US" dirty="0"/>
              <a:t> </a:t>
            </a:r>
            <a:r>
              <a:rPr lang="en-US" dirty="0" err="1"/>
              <a:t>mỗi</a:t>
            </a:r>
            <a:r>
              <a:rPr lang="en-US" dirty="0"/>
              <a:t> </a:t>
            </a:r>
            <a:r>
              <a:rPr lang="en-US" dirty="0" err="1"/>
              <a:t>loại</a:t>
            </a:r>
            <a:r>
              <a:rPr lang="en-US" dirty="0"/>
              <a:t> =&gt; </a:t>
            </a:r>
            <a:r>
              <a:rPr lang="en-US" dirty="0" err="1"/>
              <a:t>Tổng</a:t>
            </a:r>
            <a:r>
              <a:rPr lang="en-US" dirty="0"/>
              <a:t> </a:t>
            </a:r>
            <a:r>
              <a:rPr lang="en-US" dirty="0" err="1"/>
              <a:t>cộng</a:t>
            </a:r>
            <a:r>
              <a:rPr lang="en-US" dirty="0"/>
              <a:t> 100 </a:t>
            </a:r>
            <a:r>
              <a:rPr lang="en-US" dirty="0" err="1"/>
              <a:t>mẫu</a:t>
            </a:r>
            <a:endParaRPr lang="en-US" dirty="0"/>
          </a:p>
          <a:p>
            <a:pPr>
              <a:lnSpc>
                <a:spcPct val="100000"/>
              </a:lnSpc>
            </a:pPr>
            <a:r>
              <a:rPr lang="en-US" dirty="0"/>
              <a:t>15 câu hỏi </a:t>
            </a:r>
            <a:r>
              <a:rPr lang="en-US" dirty="0" err="1"/>
              <a:t>thuộc</a:t>
            </a:r>
            <a:r>
              <a:rPr lang="en-US" dirty="0"/>
              <a:t> </a:t>
            </a:r>
            <a:r>
              <a:rPr lang="en-US" dirty="0" err="1"/>
              <a:t>các</a:t>
            </a:r>
            <a:r>
              <a:rPr lang="en-US" dirty="0"/>
              <a:t> </a:t>
            </a:r>
            <a:r>
              <a:rPr lang="en-US" dirty="0" err="1"/>
              <a:t>loại</a:t>
            </a:r>
            <a:r>
              <a:rPr lang="en-US" dirty="0"/>
              <a:t> khác </a:t>
            </a:r>
            <a:r>
              <a:rPr lang="en-US" dirty="0" err="1"/>
              <a:t>nhau</a:t>
            </a:r>
            <a:r>
              <a:rPr lang="en-US" dirty="0"/>
              <a:t> </a:t>
            </a:r>
            <a:r>
              <a:rPr lang="en-US" dirty="0" err="1"/>
              <a:t>để</a:t>
            </a:r>
            <a:r>
              <a:rPr lang="en-US" dirty="0"/>
              <a:t> </a:t>
            </a:r>
            <a:r>
              <a:rPr lang="en-US" dirty="0" err="1"/>
              <a:t>ví</a:t>
            </a:r>
            <a:r>
              <a:rPr lang="en-US" dirty="0"/>
              <a:t> </a:t>
            </a:r>
            <a:r>
              <a:rPr lang="en-US" dirty="0" err="1"/>
              <a:t>dụ</a:t>
            </a:r>
            <a:r>
              <a:rPr lang="en-US" dirty="0"/>
              <a:t> </a:t>
            </a:r>
            <a:r>
              <a:rPr lang="en-US" dirty="0" err="1"/>
              <a:t>cho</a:t>
            </a:r>
            <a:r>
              <a:rPr lang="en-US" dirty="0"/>
              <a:t> </a:t>
            </a:r>
            <a:r>
              <a:rPr lang="en-US" dirty="0" err="1"/>
              <a:t>cơ</a:t>
            </a:r>
            <a:r>
              <a:rPr lang="en-US" dirty="0"/>
              <a:t> </a:t>
            </a:r>
            <a:r>
              <a:rPr lang="en-US" dirty="0" err="1"/>
              <a:t>chế</a:t>
            </a:r>
            <a:r>
              <a:rPr lang="en-US" dirty="0"/>
              <a:t> </a:t>
            </a:r>
            <a:r>
              <a:rPr lang="en-US" dirty="0" err="1"/>
              <a:t>đánh</a:t>
            </a:r>
            <a:r>
              <a:rPr lang="en-US" dirty="0"/>
              <a:t> </a:t>
            </a:r>
            <a:r>
              <a:rPr lang="en-US" dirty="0" err="1"/>
              <a:t>giá</a:t>
            </a:r>
            <a:r>
              <a:rPr lang="en-US" dirty="0"/>
              <a:t> </a:t>
            </a:r>
            <a:r>
              <a:rPr lang="en-US" dirty="0" err="1"/>
              <a:t>phản</a:t>
            </a:r>
            <a:r>
              <a:rPr lang="en-US" dirty="0"/>
              <a:t> </a:t>
            </a:r>
            <a:r>
              <a:rPr lang="en-US" dirty="0" err="1"/>
              <a:t>hồi</a:t>
            </a:r>
            <a:r>
              <a:rPr lang="en-US" dirty="0"/>
              <a:t> LLMs</a:t>
            </a:r>
          </a:p>
          <a:p>
            <a:pPr marL="0" indent="0" algn="ctr">
              <a:buNone/>
            </a:pPr>
            <a:endParaRPr lang="en-US" sz="3200" b="1" i="1" dirty="0">
              <a:solidFill>
                <a:srgbClr val="C00000"/>
              </a:solidFill>
            </a:endParaRPr>
          </a:p>
        </p:txBody>
      </p:sp>
      <p:sp>
        <p:nvSpPr>
          <p:cNvPr id="4" name="Hộp Văn bản 3">
            <a:extLst>
              <a:ext uri="{FF2B5EF4-FFF2-40B4-BE49-F238E27FC236}">
                <a16:creationId xmlns:a16="http://schemas.microsoft.com/office/drawing/2014/main" id="{E8D47A3F-ED72-C43D-8CBC-F13197281135}"/>
              </a:ext>
            </a:extLst>
          </p:cNvPr>
          <p:cNvSpPr txBox="1"/>
          <p:nvPr/>
        </p:nvSpPr>
        <p:spPr>
          <a:xfrm>
            <a:off x="1990936" y="5600319"/>
            <a:ext cx="7976024" cy="861774"/>
          </a:xfrm>
          <a:prstGeom prst="rect">
            <a:avLst/>
          </a:prstGeom>
          <a:noFill/>
        </p:spPr>
        <p:txBody>
          <a:bodyPr wrap="square" rtlCol="0">
            <a:spAutoFit/>
          </a:bodyPr>
          <a:lstStyle/>
          <a:p>
            <a:pPr algn="ctr"/>
            <a:r>
              <a:rPr lang="en-US" sz="3200" b="1" i="1" dirty="0" err="1">
                <a:solidFill>
                  <a:srgbClr val="C00000"/>
                </a:solidFill>
              </a:rPr>
              <a:t>FreshQA</a:t>
            </a:r>
            <a:r>
              <a:rPr lang="en-US" sz="3200" b="1" i="1" dirty="0">
                <a:solidFill>
                  <a:srgbClr val="C00000"/>
                </a:solidFill>
              </a:rPr>
              <a:t> </a:t>
            </a:r>
            <a:r>
              <a:rPr lang="en-US" sz="3200" b="1" i="1" dirty="0" err="1">
                <a:solidFill>
                  <a:srgbClr val="C00000"/>
                </a:solidFill>
              </a:rPr>
              <a:t>cần</a:t>
            </a:r>
            <a:r>
              <a:rPr lang="en-US" sz="3200" b="1" i="1" dirty="0">
                <a:solidFill>
                  <a:srgbClr val="C00000"/>
                </a:solidFill>
              </a:rPr>
              <a:t> </a:t>
            </a:r>
            <a:r>
              <a:rPr lang="en-US" sz="3200" b="1" i="1" dirty="0" err="1">
                <a:solidFill>
                  <a:srgbClr val="C00000"/>
                </a:solidFill>
              </a:rPr>
              <a:t>được</a:t>
            </a:r>
            <a:r>
              <a:rPr lang="en-US" sz="3200" b="1" i="1" dirty="0">
                <a:solidFill>
                  <a:srgbClr val="C00000"/>
                </a:solidFill>
              </a:rPr>
              <a:t> </a:t>
            </a:r>
            <a:r>
              <a:rPr lang="en-US" sz="3200" b="1" i="1" dirty="0" err="1">
                <a:solidFill>
                  <a:srgbClr val="C00000"/>
                </a:solidFill>
              </a:rPr>
              <a:t>cập</a:t>
            </a:r>
            <a:r>
              <a:rPr lang="en-US" sz="3200" b="1" i="1" dirty="0">
                <a:solidFill>
                  <a:srgbClr val="C00000"/>
                </a:solidFill>
              </a:rPr>
              <a:t> </a:t>
            </a:r>
            <a:r>
              <a:rPr lang="en-US" sz="3200" b="1" i="1" dirty="0" err="1">
                <a:solidFill>
                  <a:srgbClr val="C00000"/>
                </a:solidFill>
              </a:rPr>
              <a:t>nhật</a:t>
            </a:r>
            <a:r>
              <a:rPr lang="en-US" sz="3200" b="1" i="1" dirty="0">
                <a:solidFill>
                  <a:srgbClr val="C00000"/>
                </a:solidFill>
              </a:rPr>
              <a:t> </a:t>
            </a:r>
            <a:r>
              <a:rPr lang="en-US" sz="3200" b="1" i="1" dirty="0" err="1">
                <a:solidFill>
                  <a:srgbClr val="C00000"/>
                </a:solidFill>
              </a:rPr>
              <a:t>đều</a:t>
            </a:r>
            <a:r>
              <a:rPr lang="en-US" sz="3200" b="1" i="1" dirty="0">
                <a:solidFill>
                  <a:srgbClr val="C00000"/>
                </a:solidFill>
              </a:rPr>
              <a:t> </a:t>
            </a:r>
            <a:r>
              <a:rPr lang="en-US" sz="3200" b="1" i="1" dirty="0" err="1">
                <a:solidFill>
                  <a:srgbClr val="C00000"/>
                </a:solidFill>
              </a:rPr>
              <a:t>đặn</a:t>
            </a:r>
            <a:endParaRPr lang="en-US" sz="3200" b="1" i="1" dirty="0">
              <a:solidFill>
                <a:srgbClr val="C00000"/>
              </a:solidFill>
            </a:endParaRPr>
          </a:p>
          <a:p>
            <a:endParaRPr lang="en-US" dirty="0"/>
          </a:p>
        </p:txBody>
      </p:sp>
      <p:pic>
        <p:nvPicPr>
          <p:cNvPr id="6" name="Hình ảnh 5">
            <a:extLst>
              <a:ext uri="{FF2B5EF4-FFF2-40B4-BE49-F238E27FC236}">
                <a16:creationId xmlns:a16="http://schemas.microsoft.com/office/drawing/2014/main" id="{81208D81-C685-3ECE-5217-37553D07F335}"/>
              </a:ext>
            </a:extLst>
          </p:cNvPr>
          <p:cNvPicPr>
            <a:picLocks noChangeAspect="1"/>
          </p:cNvPicPr>
          <p:nvPr/>
        </p:nvPicPr>
        <p:blipFill>
          <a:blip r:embed="rId3"/>
          <a:stretch>
            <a:fillRect/>
          </a:stretch>
        </p:blipFill>
        <p:spPr>
          <a:xfrm>
            <a:off x="917534" y="3427256"/>
            <a:ext cx="10356931" cy="1900867"/>
          </a:xfrm>
          <a:prstGeom prst="rect">
            <a:avLst/>
          </a:prstGeom>
        </p:spPr>
      </p:pic>
      <p:sp>
        <p:nvSpPr>
          <p:cNvPr id="7" name="Hình chữ nhật 6">
            <a:extLst>
              <a:ext uri="{FF2B5EF4-FFF2-40B4-BE49-F238E27FC236}">
                <a16:creationId xmlns:a16="http://schemas.microsoft.com/office/drawing/2014/main" id="{6F2FEA9F-5ED7-F533-7D88-BAAF4A014FE8}"/>
              </a:ext>
            </a:extLst>
          </p:cNvPr>
          <p:cNvSpPr/>
          <p:nvPr/>
        </p:nvSpPr>
        <p:spPr>
          <a:xfrm>
            <a:off x="1246080" y="3997773"/>
            <a:ext cx="1920029" cy="1330350"/>
          </a:xfrm>
          <a:prstGeom prst="rect">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10" name="Slide Number Placeholder 9">
            <a:extLst>
              <a:ext uri="{FF2B5EF4-FFF2-40B4-BE49-F238E27FC236}">
                <a16:creationId xmlns:a16="http://schemas.microsoft.com/office/drawing/2014/main" id="{8193AB80-B7BC-E41E-CC75-C34237E25C76}"/>
              </a:ext>
            </a:extLst>
          </p:cNvPr>
          <p:cNvSpPr>
            <a:spLocks noGrp="1"/>
          </p:cNvSpPr>
          <p:nvPr>
            <p:ph type="sldNum" sz="quarter" idx="12"/>
          </p:nvPr>
        </p:nvSpPr>
        <p:spPr/>
        <p:txBody>
          <a:bodyPr/>
          <a:lstStyle/>
          <a:p>
            <a:fld id="{0E0D90A2-39ED-4D6A-B2EA-EEC2FB1EF31C}" type="slidenum">
              <a:rPr lang="en-US" smtClean="0"/>
              <a:t>11</a:t>
            </a:fld>
            <a:endParaRPr lang="en-US"/>
          </a:p>
        </p:txBody>
      </p:sp>
    </p:spTree>
    <p:extLst>
      <p:ext uri="{BB962C8B-B14F-4D97-AF65-F5344CB8AC3E}">
        <p14:creationId xmlns:p14="http://schemas.microsoft.com/office/powerpoint/2010/main" val="963634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2B3DB0-8291-A3E8-BB29-065F064051D1}"/>
              </a:ext>
            </a:extLst>
          </p:cNvPr>
          <p:cNvSpPr/>
          <p:nvPr/>
        </p:nvSpPr>
        <p:spPr>
          <a:xfrm>
            <a:off x="575734" y="5012267"/>
            <a:ext cx="11322756" cy="1464710"/>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76200">
                <a:solidFill>
                  <a:schemeClr val="tx1"/>
                </a:solidFill>
              </a:ln>
            </a:endParaRPr>
          </a:p>
        </p:txBody>
      </p:sp>
      <p:sp>
        <p:nvSpPr>
          <p:cNvPr id="2" name="Tiêu đề 1">
            <a:extLst>
              <a:ext uri="{FF2B5EF4-FFF2-40B4-BE49-F238E27FC236}">
                <a16:creationId xmlns:a16="http://schemas.microsoft.com/office/drawing/2014/main" id="{FF45143E-2C9A-378C-E70E-13544855BFF3}"/>
              </a:ext>
            </a:extLst>
          </p:cNvPr>
          <p:cNvSpPr>
            <a:spLocks noGrp="1"/>
          </p:cNvSpPr>
          <p:nvPr>
            <p:ph type="title"/>
          </p:nvPr>
        </p:nvSpPr>
        <p:spPr/>
        <p:txBody>
          <a:bodyPr>
            <a:normAutofit/>
          </a:bodyPr>
          <a:lstStyle/>
          <a:p>
            <a:r>
              <a:rPr lang="en-US" dirty="0"/>
              <a:t>ĐÁNH GIÁ CÁC PHẢN HỒI CỦA LLMS TRÊN BỘ FRESHQA</a:t>
            </a:r>
          </a:p>
        </p:txBody>
      </p:sp>
      <p:sp>
        <p:nvSpPr>
          <p:cNvPr id="7" name="Chỗ dành sẵn cho Nội dung 6">
            <a:extLst>
              <a:ext uri="{FF2B5EF4-FFF2-40B4-BE49-F238E27FC236}">
                <a16:creationId xmlns:a16="http://schemas.microsoft.com/office/drawing/2014/main" id="{7EB4C6F8-1654-77B5-F28D-169BBE74E4AF}"/>
              </a:ext>
            </a:extLst>
          </p:cNvPr>
          <p:cNvSpPr>
            <a:spLocks noGrp="1"/>
          </p:cNvSpPr>
          <p:nvPr>
            <p:ph idx="1"/>
          </p:nvPr>
        </p:nvSpPr>
        <p:spPr>
          <a:xfrm>
            <a:off x="838200" y="1690689"/>
            <a:ext cx="10515600" cy="3761422"/>
          </a:xfrm>
        </p:spPr>
        <p:txBody>
          <a:bodyPr/>
          <a:lstStyle/>
          <a:p>
            <a:pPr>
              <a:lnSpc>
                <a:spcPct val="200000"/>
              </a:lnSpc>
            </a:pPr>
            <a:r>
              <a:rPr lang="en-US" dirty="0"/>
              <a:t>Hai </a:t>
            </a:r>
            <a:r>
              <a:rPr lang="en-US" dirty="0" err="1"/>
              <a:t>chế</a:t>
            </a:r>
            <a:r>
              <a:rPr lang="en-US" dirty="0"/>
              <a:t> </a:t>
            </a:r>
            <a:r>
              <a:rPr lang="en-US" dirty="0" err="1"/>
              <a:t>độ</a:t>
            </a:r>
            <a:r>
              <a:rPr lang="en-US" dirty="0"/>
              <a:t> </a:t>
            </a:r>
            <a:r>
              <a:rPr lang="en-US" dirty="0" err="1"/>
              <a:t>đánh</a:t>
            </a:r>
            <a:r>
              <a:rPr lang="en-US" dirty="0"/>
              <a:t> </a:t>
            </a:r>
            <a:r>
              <a:rPr lang="en-US" dirty="0" err="1"/>
              <a:t>giá</a:t>
            </a:r>
            <a:r>
              <a:rPr lang="en-US" dirty="0"/>
              <a:t> </a:t>
            </a:r>
          </a:p>
          <a:p>
            <a:pPr lvl="1">
              <a:lnSpc>
                <a:spcPct val="200000"/>
              </a:lnSpc>
              <a:buFont typeface="Wingdings" panose="05000000000000000000" pitchFamily="2" charset="2"/>
              <a:buChar char="q"/>
            </a:pPr>
            <a:r>
              <a:rPr lang="en-US" b="1" dirty="0"/>
              <a:t>RELAXED</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chính</a:t>
            </a:r>
            <a:r>
              <a:rPr lang="en-US" dirty="0"/>
              <a:t> </a:t>
            </a:r>
            <a:r>
              <a:rPr lang="en-US" dirty="0" err="1"/>
              <a:t>đúng</a:t>
            </a:r>
            <a:r>
              <a:rPr lang="en-US" dirty="0"/>
              <a:t> hay </a:t>
            </a:r>
            <a:r>
              <a:rPr lang="en-US" dirty="0" err="1"/>
              <a:t>sai</a:t>
            </a:r>
            <a:endParaRPr lang="en-US" dirty="0"/>
          </a:p>
          <a:p>
            <a:pPr lvl="1">
              <a:lnSpc>
                <a:spcPct val="200000"/>
              </a:lnSpc>
              <a:buFont typeface="Wingdings" panose="05000000000000000000" pitchFamily="2" charset="2"/>
              <a:buChar char="q"/>
            </a:pPr>
            <a:r>
              <a:rPr lang="en-US" b="1" dirty="0"/>
              <a:t>STRICT</a:t>
            </a:r>
            <a:r>
              <a:rPr lang="en-US" dirty="0"/>
              <a:t>: </a:t>
            </a:r>
            <a:r>
              <a:rPr lang="en-US" dirty="0" err="1"/>
              <a:t>Kiểm</a:t>
            </a:r>
            <a:r>
              <a:rPr lang="en-US" dirty="0"/>
              <a:t> </a:t>
            </a:r>
            <a:r>
              <a:rPr lang="en-US" dirty="0" err="1"/>
              <a:t>tra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và</a:t>
            </a:r>
            <a:r>
              <a:rPr lang="en-US" dirty="0"/>
              <a:t> </a:t>
            </a:r>
            <a:r>
              <a:rPr lang="en-US" dirty="0" err="1"/>
              <a:t>thông</a:t>
            </a:r>
            <a:r>
              <a:rPr lang="en-US" dirty="0"/>
              <a:t> tin </a:t>
            </a:r>
            <a:r>
              <a:rPr lang="en-US" dirty="0" err="1"/>
              <a:t>trong</a:t>
            </a:r>
            <a:r>
              <a:rPr lang="en-US" dirty="0"/>
              <a:t> câu </a:t>
            </a:r>
            <a:r>
              <a:rPr lang="en-US" dirty="0" err="1"/>
              <a:t>trả</a:t>
            </a:r>
            <a:r>
              <a:rPr lang="en-US" dirty="0"/>
              <a:t> </a:t>
            </a:r>
            <a:r>
              <a:rPr lang="en-US" dirty="0" err="1"/>
              <a:t>lời</a:t>
            </a:r>
            <a:r>
              <a:rPr lang="en-US" dirty="0"/>
              <a:t> của </a:t>
            </a:r>
            <a:r>
              <a:rPr lang="en-US" dirty="0" err="1"/>
              <a:t>mô</a:t>
            </a:r>
            <a:r>
              <a:rPr lang="en-US" dirty="0"/>
              <a:t> hình có </a:t>
            </a:r>
            <a:r>
              <a:rPr lang="en-US" dirty="0" err="1"/>
              <a:t>chính</a:t>
            </a:r>
            <a:r>
              <a:rPr lang="en-US" dirty="0"/>
              <a:t> </a:t>
            </a:r>
            <a:r>
              <a:rPr lang="en-US" dirty="0" err="1"/>
              <a:t>xác</a:t>
            </a:r>
            <a:r>
              <a:rPr lang="en-US" dirty="0"/>
              <a:t> hay </a:t>
            </a:r>
            <a:r>
              <a:rPr lang="en-US" dirty="0" err="1"/>
              <a:t>không</a:t>
            </a:r>
            <a:r>
              <a:rPr lang="en-US" dirty="0"/>
              <a:t> </a:t>
            </a:r>
          </a:p>
          <a:p>
            <a:pPr lvl="1">
              <a:lnSpc>
                <a:spcPct val="200000"/>
              </a:lnSpc>
              <a:buFont typeface="Wingdings" panose="05000000000000000000" pitchFamily="2" charset="2"/>
              <a:buChar char="q"/>
            </a:pPr>
            <a:endParaRPr lang="en-US" dirty="0"/>
          </a:p>
        </p:txBody>
      </p:sp>
      <p:pic>
        <p:nvPicPr>
          <p:cNvPr id="4" name="Hình ảnh 3">
            <a:extLst>
              <a:ext uri="{FF2B5EF4-FFF2-40B4-BE49-F238E27FC236}">
                <a16:creationId xmlns:a16="http://schemas.microsoft.com/office/drawing/2014/main" id="{CF4527BE-F720-86DC-67E7-E0FDFEF5FC1C}"/>
              </a:ext>
            </a:extLst>
          </p:cNvPr>
          <p:cNvPicPr>
            <a:picLocks noChangeAspect="1"/>
          </p:cNvPicPr>
          <p:nvPr/>
        </p:nvPicPr>
        <p:blipFill>
          <a:blip r:embed="rId3"/>
          <a:stretch>
            <a:fillRect/>
          </a:stretch>
        </p:blipFill>
        <p:spPr>
          <a:xfrm>
            <a:off x="654984" y="5585438"/>
            <a:ext cx="11140304" cy="758212"/>
          </a:xfrm>
          <a:prstGeom prst="rect">
            <a:avLst/>
          </a:prstGeom>
        </p:spPr>
      </p:pic>
      <p:pic>
        <p:nvPicPr>
          <p:cNvPr id="6" name="Hình ảnh 5">
            <a:extLst>
              <a:ext uri="{FF2B5EF4-FFF2-40B4-BE49-F238E27FC236}">
                <a16:creationId xmlns:a16="http://schemas.microsoft.com/office/drawing/2014/main" id="{55881BCE-9967-20DC-F3D0-A2C4AC2EC340}"/>
              </a:ext>
            </a:extLst>
          </p:cNvPr>
          <p:cNvPicPr>
            <a:picLocks noChangeAspect="1"/>
          </p:cNvPicPr>
          <p:nvPr/>
        </p:nvPicPr>
        <p:blipFill>
          <a:blip r:embed="rId4"/>
          <a:stretch>
            <a:fillRect/>
          </a:stretch>
        </p:blipFill>
        <p:spPr>
          <a:xfrm>
            <a:off x="654984" y="5102501"/>
            <a:ext cx="11140304" cy="564615"/>
          </a:xfrm>
          <a:prstGeom prst="rect">
            <a:avLst/>
          </a:prstGeom>
        </p:spPr>
      </p:pic>
      <p:sp>
        <p:nvSpPr>
          <p:cNvPr id="10" name="Slide Number Placeholder 9">
            <a:extLst>
              <a:ext uri="{FF2B5EF4-FFF2-40B4-BE49-F238E27FC236}">
                <a16:creationId xmlns:a16="http://schemas.microsoft.com/office/drawing/2014/main" id="{8E9737C7-F996-4002-B582-3498F7060877}"/>
              </a:ext>
            </a:extLst>
          </p:cNvPr>
          <p:cNvSpPr>
            <a:spLocks noGrp="1"/>
          </p:cNvSpPr>
          <p:nvPr>
            <p:ph type="sldNum" sz="quarter" idx="12"/>
          </p:nvPr>
        </p:nvSpPr>
        <p:spPr/>
        <p:txBody>
          <a:bodyPr/>
          <a:lstStyle/>
          <a:p>
            <a:fld id="{0E0D90A2-39ED-4D6A-B2EA-EEC2FB1EF31C}" type="slidenum">
              <a:rPr lang="en-US" smtClean="0"/>
              <a:t>12</a:t>
            </a:fld>
            <a:endParaRPr lang="en-US"/>
          </a:p>
        </p:txBody>
      </p:sp>
    </p:spTree>
    <p:extLst>
      <p:ext uri="{BB962C8B-B14F-4D97-AF65-F5344CB8AC3E}">
        <p14:creationId xmlns:p14="http://schemas.microsoft.com/office/powerpoint/2010/main" val="3850244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A3E308-385B-A223-402F-C9679A5367EE}"/>
              </a:ext>
            </a:extLst>
          </p:cNvPr>
          <p:cNvSpPr>
            <a:spLocks noGrp="1"/>
          </p:cNvSpPr>
          <p:nvPr>
            <p:ph type="title"/>
          </p:nvPr>
        </p:nvSpPr>
        <p:spPr>
          <a:xfrm>
            <a:off x="838200" y="365125"/>
            <a:ext cx="5756910" cy="823595"/>
          </a:xfrm>
        </p:spPr>
        <p:txBody>
          <a:bodyPr/>
          <a:lstStyle/>
          <a:p>
            <a:pPr algn="ctr"/>
            <a:r>
              <a:rPr lang="en-US" dirty="0" err="1"/>
              <a:t>Cơ</a:t>
            </a:r>
            <a:r>
              <a:rPr lang="en-US" dirty="0"/>
              <a:t> </a:t>
            </a:r>
            <a:r>
              <a:rPr lang="en-US" dirty="0" err="1"/>
              <a:t>chế</a:t>
            </a:r>
            <a:r>
              <a:rPr lang="en-US" dirty="0"/>
              <a:t> </a:t>
            </a:r>
            <a:r>
              <a:rPr lang="en-US" dirty="0" err="1"/>
              <a:t>đánh</a:t>
            </a:r>
            <a:r>
              <a:rPr lang="en-US" dirty="0"/>
              <a:t> </a:t>
            </a:r>
            <a:r>
              <a:rPr lang="en-US" dirty="0" err="1"/>
              <a:t>giá</a:t>
            </a:r>
            <a:endParaRPr lang="en-US" dirty="0"/>
          </a:p>
        </p:txBody>
      </p:sp>
      <p:sp>
        <p:nvSpPr>
          <p:cNvPr id="3" name="Chỗ dành sẵn cho Nội dung 2">
            <a:extLst>
              <a:ext uri="{FF2B5EF4-FFF2-40B4-BE49-F238E27FC236}">
                <a16:creationId xmlns:a16="http://schemas.microsoft.com/office/drawing/2014/main" id="{F387991D-92AC-5904-6031-937FF44E4EDD}"/>
              </a:ext>
            </a:extLst>
          </p:cNvPr>
          <p:cNvSpPr>
            <a:spLocks noGrp="1"/>
          </p:cNvSpPr>
          <p:nvPr>
            <p:ph idx="1"/>
          </p:nvPr>
        </p:nvSpPr>
        <p:spPr>
          <a:xfrm>
            <a:off x="838200" y="1188721"/>
            <a:ext cx="10515600" cy="2240280"/>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T</a:t>
            </a:r>
            <a:r>
              <a:rPr lang="en-US" dirty="0" err="1">
                <a:effectLst/>
                <a:latin typeface="Calibri" panose="020F0502020204030204" pitchFamily="34" charset="0"/>
                <a:ea typeface="Calibri" panose="020F0502020204030204" pitchFamily="34" charset="0"/>
                <a:cs typeface="Calibri" panose="020F0502020204030204" pitchFamily="34" charset="0"/>
              </a:rPr>
              <a:t>ất</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cả</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thông</a:t>
            </a:r>
            <a:r>
              <a:rPr lang="en-US" dirty="0">
                <a:effectLst/>
                <a:latin typeface="Calibri" panose="020F0502020204030204" pitchFamily="34" charset="0"/>
                <a:ea typeface="Calibri" panose="020F0502020204030204" pitchFamily="34" charset="0"/>
                <a:cs typeface="Calibri" panose="020F0502020204030204" pitchFamily="34" charset="0"/>
              </a:rPr>
              <a:t> tin phải </a:t>
            </a:r>
            <a:r>
              <a:rPr lang="en-US" dirty="0" err="1">
                <a:effectLst/>
                <a:latin typeface="Calibri" panose="020F0502020204030204" pitchFamily="34" charset="0"/>
                <a:ea typeface="Calibri" panose="020F0502020204030204" pitchFamily="34" charset="0"/>
                <a:cs typeface="Calibri" panose="020F0502020204030204" pitchFamily="34" charset="0"/>
              </a:rPr>
              <a:t>chính</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xác</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và</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cập</a:t>
            </a:r>
            <a:r>
              <a:rPr lang="en-US" dirty="0">
                <a:effectLst/>
                <a:latin typeface="Calibri" panose="020F0502020204030204" pitchFamily="34" charset="0"/>
                <a:ea typeface="Calibri" panose="020F0502020204030204" pitchFamily="34" charset="0"/>
                <a:cs typeface="Calibri" panose="020F0502020204030204" pitchFamily="34" charset="0"/>
              </a:rPr>
              <a:t> nhật</a:t>
            </a:r>
          </a:p>
          <a:p>
            <a:r>
              <a:rPr lang="en-US" dirty="0" err="1">
                <a:effectLst/>
                <a:latin typeface="Calibri" panose="020F0502020204030204" pitchFamily="34" charset="0"/>
                <a:ea typeface="Calibri" panose="020F0502020204030204" pitchFamily="34" charset="0"/>
                <a:cs typeface="Calibri" panose="020F0502020204030204" pitchFamily="34" charset="0"/>
              </a:rPr>
              <a:t>Câu</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vi-VN" dirty="0">
                <a:effectLst/>
                <a:latin typeface="Calibri" panose="020F0502020204030204" pitchFamily="34" charset="0"/>
                <a:ea typeface="Calibri" panose="020F0502020204030204" pitchFamily="34" charset="0"/>
                <a:cs typeface="Calibri" panose="020F0502020204030204" pitchFamily="34" charset="0"/>
              </a:rPr>
              <a:t>trả lời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phải</a:t>
            </a:r>
            <a:r>
              <a:rPr lang="vi-VN" dirty="0">
                <a:effectLst/>
                <a:latin typeface="Calibri" panose="020F0502020204030204" pitchFamily="34" charset="0"/>
                <a:ea typeface="Calibri" panose="020F0502020204030204" pitchFamily="34" charset="0"/>
                <a:cs typeface="Calibri" panose="020F0502020204030204" pitchFamily="34" charset="0"/>
              </a:rPr>
              <a:t> tự tin và xác định</a:t>
            </a:r>
            <a:endParaRPr lang="en-US" dirty="0">
              <a:effectLst/>
              <a:latin typeface="Calibri" panose="020F0502020204030204" pitchFamily="34" charset="0"/>
              <a:ea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C</a:t>
            </a:r>
            <a:r>
              <a:rPr lang="vi-VN" dirty="0">
                <a:effectLst/>
                <a:latin typeface="Calibri" panose="020F0502020204030204" pitchFamily="34" charset="0"/>
                <a:ea typeface="Calibri" panose="020F0502020204030204" pitchFamily="34" charset="0"/>
                <a:cs typeface="Calibri" panose="020F0502020204030204" pitchFamily="34" charset="0"/>
              </a:rPr>
              <a:t>âu trả lời đúng có thể được suy luận từ phản hồi</a:t>
            </a:r>
            <a:r>
              <a:rPr lang="en-US" dirty="0">
                <a:latin typeface="Calibri" panose="020F0502020204030204" pitchFamily="34" charset="0"/>
                <a:ea typeface="Calibri" panose="020F0502020204030204" pitchFamily="34" charset="0"/>
                <a:cs typeface="Calibri" panose="020F0502020204030204" pitchFamily="34" charset="0"/>
              </a:rPr>
              <a:t> của </a:t>
            </a:r>
            <a:r>
              <a:rPr lang="en-US" dirty="0" err="1">
                <a:latin typeface="Calibri" panose="020F0502020204030204" pitchFamily="34" charset="0"/>
                <a:ea typeface="Calibri" panose="020F0502020204030204" pitchFamily="34" charset="0"/>
                <a:cs typeface="Calibri" panose="020F0502020204030204" pitchFamily="34" charset="0"/>
              </a:rPr>
              <a:t>mô</a:t>
            </a:r>
            <a:r>
              <a:rPr lang="en-US" dirty="0">
                <a:latin typeface="Calibri" panose="020F0502020204030204" pitchFamily="34" charset="0"/>
                <a:ea typeface="Calibri" panose="020F0502020204030204" pitchFamily="34" charset="0"/>
                <a:cs typeface="Calibri" panose="020F0502020204030204" pitchFamily="34" charset="0"/>
              </a:rPr>
              <a:t> hình</a:t>
            </a:r>
            <a:endParaRPr lang="en-US" dirty="0">
              <a:effectLst/>
              <a:latin typeface="Calibri" panose="020F0502020204030204" pitchFamily="34" charset="0"/>
              <a:ea typeface="Calibri" panose="020F0502020204030204" pitchFamily="34" charset="0"/>
              <a:cs typeface="Calibri" panose="020F0502020204030204" pitchFamily="34" charset="0"/>
            </a:endParaRPr>
          </a:p>
          <a:p>
            <a:r>
              <a:rPr lang="en-US" dirty="0">
                <a:effectLst/>
              </a:rPr>
              <a:t>Câu </a:t>
            </a:r>
            <a:r>
              <a:rPr lang="en-US" dirty="0" err="1">
                <a:effectLst/>
              </a:rPr>
              <a:t>trả</a:t>
            </a:r>
            <a:r>
              <a:rPr lang="en-US" dirty="0">
                <a:effectLst/>
              </a:rPr>
              <a:t> </a:t>
            </a:r>
            <a:r>
              <a:rPr lang="en-US" dirty="0" err="1">
                <a:effectLst/>
              </a:rPr>
              <a:t>lời</a:t>
            </a:r>
            <a:r>
              <a:rPr lang="en-US" dirty="0">
                <a:effectLst/>
              </a:rPr>
              <a:t> </a:t>
            </a:r>
            <a:r>
              <a:rPr lang="en-US" dirty="0" err="1">
                <a:effectLst/>
              </a:rPr>
              <a:t>chính</a:t>
            </a:r>
            <a:r>
              <a:rPr lang="en-US" dirty="0">
                <a:effectLst/>
              </a:rPr>
              <a:t> </a:t>
            </a:r>
            <a:r>
              <a:rPr lang="en-US" dirty="0" err="1">
                <a:effectLst/>
              </a:rPr>
              <a:t>hoặc</a:t>
            </a:r>
            <a:r>
              <a:rPr lang="en-US" dirty="0">
                <a:effectLst/>
              </a:rPr>
              <a:t> cuối </a:t>
            </a:r>
            <a:r>
              <a:rPr lang="en-US" dirty="0" err="1">
                <a:effectLst/>
              </a:rPr>
              <a:t>cùng</a:t>
            </a:r>
            <a:r>
              <a:rPr lang="en-US" dirty="0">
                <a:effectLst/>
              </a:rPr>
              <a:t> </a:t>
            </a:r>
            <a:r>
              <a:rPr lang="en-US" dirty="0" err="1">
                <a:effectLst/>
              </a:rPr>
              <a:t>khi</a:t>
            </a:r>
            <a:r>
              <a:rPr lang="en-US" dirty="0">
                <a:effectLst/>
              </a:rPr>
              <a:t> </a:t>
            </a:r>
            <a:r>
              <a:rPr lang="en-US" dirty="0" err="1">
                <a:effectLst/>
              </a:rPr>
              <a:t>đứng</a:t>
            </a:r>
            <a:r>
              <a:rPr lang="en-US" dirty="0">
                <a:effectLst/>
              </a:rPr>
              <a:t> </a:t>
            </a:r>
            <a:r>
              <a:rPr lang="en-US" dirty="0" err="1">
                <a:effectLst/>
              </a:rPr>
              <a:t>độc</a:t>
            </a:r>
            <a:r>
              <a:rPr lang="en-US" dirty="0">
                <a:effectLst/>
              </a:rPr>
              <a:t> </a:t>
            </a:r>
            <a:r>
              <a:rPr lang="en-US" dirty="0" err="1">
                <a:effectLst/>
              </a:rPr>
              <a:t>lập</a:t>
            </a:r>
            <a:r>
              <a:rPr lang="en-US" dirty="0">
                <a:effectLst/>
              </a:rPr>
              <a:t> phải </a:t>
            </a:r>
            <a:r>
              <a:rPr lang="en-US" dirty="0" err="1">
                <a:effectLst/>
              </a:rPr>
              <a:t>chính</a:t>
            </a:r>
            <a:r>
              <a:rPr lang="en-US" dirty="0">
                <a:effectLst/>
              </a:rPr>
              <a:t> </a:t>
            </a:r>
            <a:r>
              <a:rPr lang="en-US" dirty="0" err="1">
                <a:effectLst/>
              </a:rPr>
              <a:t>xác</a:t>
            </a:r>
            <a:endParaRPr lang="en-US" dirty="0"/>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321731BF-E7F5-D61E-2B41-EA628255A32E}"/>
              </a:ext>
            </a:extLst>
          </p:cNvPr>
          <p:cNvGrpSpPr/>
          <p:nvPr/>
        </p:nvGrpSpPr>
        <p:grpSpPr>
          <a:xfrm>
            <a:off x="838200" y="3313712"/>
            <a:ext cx="10191044" cy="3242288"/>
            <a:chOff x="838200" y="3234689"/>
            <a:chExt cx="10191044" cy="3242288"/>
          </a:xfrm>
        </p:grpSpPr>
        <p:sp>
          <p:nvSpPr>
            <p:cNvPr id="6" name="Rectangle 5">
              <a:extLst>
                <a:ext uri="{FF2B5EF4-FFF2-40B4-BE49-F238E27FC236}">
                  <a16:creationId xmlns:a16="http://schemas.microsoft.com/office/drawing/2014/main" id="{DAB11842-95BE-74A6-5CCB-70283419C55C}"/>
                </a:ext>
              </a:extLst>
            </p:cNvPr>
            <p:cNvSpPr/>
            <p:nvPr/>
          </p:nvSpPr>
          <p:spPr>
            <a:xfrm>
              <a:off x="838200" y="3234689"/>
              <a:ext cx="10191044" cy="3242288"/>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76200">
                  <a:solidFill>
                    <a:schemeClr val="tx1"/>
                  </a:solidFill>
                </a:ln>
              </a:endParaRPr>
            </a:p>
          </p:txBody>
        </p:sp>
        <p:pic>
          <p:nvPicPr>
            <p:cNvPr id="7" name="Hình ảnh 6">
              <a:extLst>
                <a:ext uri="{FF2B5EF4-FFF2-40B4-BE49-F238E27FC236}">
                  <a16:creationId xmlns:a16="http://schemas.microsoft.com/office/drawing/2014/main" id="{696AD5E3-26E8-06C4-2F92-387F96E8CE8B}"/>
                </a:ext>
              </a:extLst>
            </p:cNvPr>
            <p:cNvPicPr>
              <a:picLocks noChangeAspect="1"/>
            </p:cNvPicPr>
            <p:nvPr/>
          </p:nvPicPr>
          <p:blipFill>
            <a:blip r:embed="rId3"/>
            <a:stretch>
              <a:fillRect/>
            </a:stretch>
          </p:blipFill>
          <p:spPr>
            <a:xfrm>
              <a:off x="950426" y="3336290"/>
              <a:ext cx="9988083" cy="3061181"/>
            </a:xfrm>
            <a:prstGeom prst="rect">
              <a:avLst/>
            </a:prstGeom>
          </p:spPr>
        </p:pic>
      </p:grpSp>
      <p:sp>
        <p:nvSpPr>
          <p:cNvPr id="10" name="Slide Number Placeholder 9">
            <a:extLst>
              <a:ext uri="{FF2B5EF4-FFF2-40B4-BE49-F238E27FC236}">
                <a16:creationId xmlns:a16="http://schemas.microsoft.com/office/drawing/2014/main" id="{612C23F7-7B32-E834-2237-05E0FCAA955F}"/>
              </a:ext>
            </a:extLst>
          </p:cNvPr>
          <p:cNvSpPr>
            <a:spLocks noGrp="1"/>
          </p:cNvSpPr>
          <p:nvPr>
            <p:ph type="sldNum" sz="quarter" idx="12"/>
          </p:nvPr>
        </p:nvSpPr>
        <p:spPr/>
        <p:txBody>
          <a:bodyPr/>
          <a:lstStyle/>
          <a:p>
            <a:fld id="{0E0D90A2-39ED-4D6A-B2EA-EEC2FB1EF31C}" type="slidenum">
              <a:rPr lang="en-US" smtClean="0"/>
              <a:t>13</a:t>
            </a:fld>
            <a:endParaRPr lang="en-US"/>
          </a:p>
        </p:txBody>
      </p:sp>
    </p:spTree>
    <p:extLst>
      <p:ext uri="{BB962C8B-B14F-4D97-AF65-F5344CB8AC3E}">
        <p14:creationId xmlns:p14="http://schemas.microsoft.com/office/powerpoint/2010/main" val="101579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0F9679-A999-FB7B-542B-768D06696857}"/>
              </a:ext>
            </a:extLst>
          </p:cNvPr>
          <p:cNvSpPr>
            <a:spLocks noGrp="1"/>
          </p:cNvSpPr>
          <p:nvPr>
            <p:ph type="title"/>
          </p:nvPr>
        </p:nvSpPr>
        <p:spPr>
          <a:xfrm>
            <a:off x="769620" y="347663"/>
            <a:ext cx="4796790" cy="200978"/>
          </a:xfrm>
        </p:spPr>
        <p:txBody>
          <a:bodyPr>
            <a:normAutofit fontScale="90000"/>
          </a:bodyPr>
          <a:lstStyle/>
          <a:p>
            <a:pPr algn="ctr"/>
            <a:r>
              <a:rPr lang="en-US" dirty="0" err="1"/>
              <a:t>Cơ</a:t>
            </a:r>
            <a:r>
              <a:rPr lang="en-US" dirty="0"/>
              <a:t> </a:t>
            </a:r>
            <a:r>
              <a:rPr lang="en-US" dirty="0" err="1"/>
              <a:t>chế</a:t>
            </a:r>
            <a:r>
              <a:rPr lang="en-US" dirty="0"/>
              <a:t> </a:t>
            </a:r>
            <a:r>
              <a:rPr lang="en-US" dirty="0" err="1"/>
              <a:t>đánh</a:t>
            </a:r>
            <a:r>
              <a:rPr lang="en-US" dirty="0"/>
              <a:t> </a:t>
            </a:r>
            <a:r>
              <a:rPr lang="en-US" dirty="0" err="1"/>
              <a:t>giá</a:t>
            </a:r>
            <a:endParaRPr lang="en-US" dirty="0"/>
          </a:p>
        </p:txBody>
      </p:sp>
      <p:sp>
        <p:nvSpPr>
          <p:cNvPr id="3" name="Chỗ dành sẵn cho Nội dung 2">
            <a:extLst>
              <a:ext uri="{FF2B5EF4-FFF2-40B4-BE49-F238E27FC236}">
                <a16:creationId xmlns:a16="http://schemas.microsoft.com/office/drawing/2014/main" id="{D55281AF-75E8-4835-B7C0-4EF948AC71D5}"/>
              </a:ext>
            </a:extLst>
          </p:cNvPr>
          <p:cNvSpPr>
            <a:spLocks noGrp="1"/>
          </p:cNvSpPr>
          <p:nvPr>
            <p:ph idx="1"/>
          </p:nvPr>
        </p:nvSpPr>
        <p:spPr>
          <a:xfrm>
            <a:off x="567948" y="845821"/>
            <a:ext cx="10515600" cy="2766060"/>
          </a:xfrm>
        </p:spPr>
        <p:txBody>
          <a:bodyPr>
            <a:normAutofit fontScale="92500"/>
          </a:bodyPr>
          <a:lstStyle/>
          <a:p>
            <a:r>
              <a:rPr lang="en-US" dirty="0">
                <a:effectLst/>
                <a:latin typeface="Calibri" panose="020F0502020204030204" pitchFamily="34" charset="0"/>
                <a:ea typeface="Calibri" panose="020F0502020204030204" pitchFamily="34" charset="0"/>
                <a:cs typeface="Calibri" panose="020F0502020204030204" pitchFamily="34" charset="0"/>
              </a:rPr>
              <a:t>Thông tin </a:t>
            </a:r>
            <a:r>
              <a:rPr lang="en-US" dirty="0" err="1">
                <a:effectLst/>
                <a:latin typeface="Calibri" panose="020F0502020204030204" pitchFamily="34" charset="0"/>
                <a:ea typeface="Calibri" panose="020F0502020204030204" pitchFamily="34" charset="0"/>
                <a:cs typeface="Calibri" panose="020F0502020204030204" pitchFamily="34" charset="0"/>
              </a:rPr>
              <a:t>bổ</a:t>
            </a:r>
            <a:r>
              <a:rPr lang="en-US" dirty="0">
                <a:effectLst/>
                <a:latin typeface="Calibri" panose="020F0502020204030204" pitchFamily="34" charset="0"/>
                <a:ea typeface="Calibri" panose="020F0502020204030204" pitchFamily="34" charset="0"/>
                <a:cs typeface="Calibri" panose="020F0502020204030204" pitchFamily="34" charset="0"/>
              </a:rPr>
              <a:t> sung </a:t>
            </a:r>
            <a:r>
              <a:rPr lang="vi-VN" dirty="0">
                <a:effectLst/>
                <a:latin typeface="Calibri" panose="020F0502020204030204" pitchFamily="34" charset="0"/>
                <a:ea typeface="Calibri" panose="020F0502020204030204" pitchFamily="34" charset="0"/>
                <a:cs typeface="Calibri" panose="020F0502020204030204" pitchFamily="34" charset="0"/>
              </a:rPr>
              <a:t>không được chống lại câu trả lời chính hoặc làm thay đổi quan điểm người đọc</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False-premise: </a:t>
            </a:r>
            <a:r>
              <a:rPr lang="en-US" dirty="0" err="1">
                <a:latin typeface="Calibri" panose="020F0502020204030204" pitchFamily="34" charset="0"/>
                <a:ea typeface="Calibri" panose="020F0502020204030204" pitchFamily="34" charset="0"/>
                <a:cs typeface="Calibri" panose="020F0502020204030204" pitchFamily="34" charset="0"/>
              </a:rPr>
              <a:t>c</a:t>
            </a:r>
            <a:r>
              <a:rPr lang="en-US" dirty="0" err="1">
                <a:effectLst/>
                <a:latin typeface="Calibri" panose="020F0502020204030204" pitchFamily="34" charset="0"/>
                <a:ea typeface="Calibri" panose="020F0502020204030204" pitchFamily="34" charset="0"/>
                <a:cs typeface="Calibri" panose="020F0502020204030204" pitchFamily="34" charset="0"/>
              </a:rPr>
              <a:t>hỉ</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vi-VN" dirty="0">
                <a:effectLst/>
                <a:latin typeface="Calibri" panose="020F0502020204030204" pitchFamily="34" charset="0"/>
                <a:ea typeface="Calibri" panose="020F0502020204030204" pitchFamily="34" charset="0"/>
                <a:cs typeface="Calibri" panose="020F0502020204030204" pitchFamily="34" charset="0"/>
              </a:rPr>
              <a:t>ra </a:t>
            </a:r>
            <a:r>
              <a:rPr lang="vi-VN" dirty="0" err="1">
                <a:effectLst/>
                <a:latin typeface="Calibri" panose="020F0502020204030204" pitchFamily="34" charset="0"/>
                <a:ea typeface="Calibri" panose="020F0502020204030204" pitchFamily="34" charset="0"/>
                <a:cs typeface="Calibri" panose="020F0502020204030204" pitchFamily="34" charset="0"/>
              </a:rPr>
              <a:t>đượ</a:t>
            </a:r>
            <a:r>
              <a:rPr lang="en-US" dirty="0">
                <a:effectLst/>
                <a:latin typeface="Calibri" panose="020F0502020204030204" pitchFamily="34" charset="0"/>
                <a:ea typeface="Calibri" panose="020F0502020204030204" pitchFamily="34" charset="0"/>
                <a:cs typeface="Calibri" panose="020F0502020204030204" pitchFamily="34" charset="0"/>
              </a:rPr>
              <a:t>c </a:t>
            </a:r>
            <a:r>
              <a:rPr lang="en-US" dirty="0" err="1">
                <a:effectLst/>
                <a:latin typeface="Calibri" panose="020F0502020204030204" pitchFamily="34" charset="0"/>
                <a:ea typeface="Calibri" panose="020F0502020204030204" pitchFamily="34" charset="0"/>
                <a:cs typeface="Calibri" panose="020F0502020204030204" pitchFamily="34" charset="0"/>
              </a:rPr>
              <a:t>thông</a:t>
            </a:r>
            <a:r>
              <a:rPr lang="en-US" dirty="0">
                <a:effectLst/>
                <a:latin typeface="Calibri" panose="020F0502020204030204" pitchFamily="34" charset="0"/>
                <a:ea typeface="Calibri" panose="020F0502020204030204" pitchFamily="34" charset="0"/>
                <a:cs typeface="Calibri" panose="020F0502020204030204" pitchFamily="34" charset="0"/>
              </a:rPr>
              <a:t> tin </a:t>
            </a:r>
            <a:r>
              <a:rPr lang="en-US" dirty="0" err="1">
                <a:effectLst/>
                <a:latin typeface="Calibri" panose="020F0502020204030204" pitchFamily="34" charset="0"/>
                <a:ea typeface="Calibri" panose="020F0502020204030204" pitchFamily="34" charset="0"/>
                <a:cs typeface="Calibri" panose="020F0502020204030204" pitchFamily="34" charset="0"/>
              </a:rPr>
              <a:t>sai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lệch</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Liên </a:t>
            </a:r>
            <a:r>
              <a:rPr lang="en-US" dirty="0" err="1">
                <a:latin typeface="Calibri" panose="020F0502020204030204" pitchFamily="34" charset="0"/>
                <a:ea typeface="Calibri" panose="020F0502020204030204" pitchFamily="34" charset="0"/>
                <a:cs typeface="Calibri" panose="020F0502020204030204" pitchFamily="34" charset="0"/>
              </a:rPr>
              <a:t>quan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đến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tên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đầy</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đủ</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hoặc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tên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được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công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phổ</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biến</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err="1">
                <a:latin typeface="Calibri" panose="020F0502020204030204" pitchFamily="34" charset="0"/>
                <a:ea typeface="Calibri" panose="020F0502020204030204" pitchFamily="34" charset="0"/>
                <a:cs typeface="Calibri" panose="020F0502020204030204" pitchFamily="34" charset="0"/>
              </a:rPr>
              <a:t>Số</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học</a:t>
            </a:r>
            <a:r>
              <a:rPr lang="en-US" dirty="0">
                <a:latin typeface="Calibri" panose="020F0502020204030204" pitchFamily="34" charset="0"/>
                <a:ea typeface="Calibri" panose="020F0502020204030204" pitchFamily="34" charset="0"/>
                <a:cs typeface="Calibri" panose="020F0502020204030204" pitchFamily="34" charset="0"/>
              </a:rPr>
              <a:t>: </a:t>
            </a:r>
            <a:r>
              <a:rPr lang="vi-VN" dirty="0">
                <a:latin typeface="Calibri" panose="020F0502020204030204" pitchFamily="34" charset="0"/>
                <a:ea typeface="Calibri" panose="020F0502020204030204" pitchFamily="34" charset="0"/>
                <a:cs typeface="Calibri" panose="020F0502020204030204" pitchFamily="34" charset="0"/>
              </a:rPr>
              <a:t>xấp xỉ nói chung không được chấp nhận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trừ</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một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số</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trường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hợp</a:t>
            </a:r>
            <a:endParaRPr lang="en-US" dirty="0">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5C40DA7C-390A-6DAE-0C9E-094AC80C8935}"/>
              </a:ext>
            </a:extLst>
          </p:cNvPr>
          <p:cNvGrpSpPr/>
          <p:nvPr/>
        </p:nvGrpSpPr>
        <p:grpSpPr>
          <a:xfrm>
            <a:off x="541868" y="3228623"/>
            <a:ext cx="10361508" cy="3420532"/>
            <a:chOff x="541868" y="3149600"/>
            <a:chExt cx="10361508" cy="3420532"/>
          </a:xfrm>
        </p:grpSpPr>
        <p:sp>
          <p:nvSpPr>
            <p:cNvPr id="5" name="Rectangle 4">
              <a:extLst>
                <a:ext uri="{FF2B5EF4-FFF2-40B4-BE49-F238E27FC236}">
                  <a16:creationId xmlns:a16="http://schemas.microsoft.com/office/drawing/2014/main" id="{13A5EA81-E4E0-F3EC-D4A3-AD5722080F45}"/>
                </a:ext>
              </a:extLst>
            </p:cNvPr>
            <p:cNvSpPr/>
            <p:nvPr/>
          </p:nvSpPr>
          <p:spPr>
            <a:xfrm>
              <a:off x="541868" y="3149600"/>
              <a:ext cx="10361508" cy="3420532"/>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76200">
                  <a:solidFill>
                    <a:schemeClr val="tx1"/>
                  </a:solidFill>
                </a:ln>
              </a:endParaRPr>
            </a:p>
          </p:txBody>
        </p:sp>
        <p:grpSp>
          <p:nvGrpSpPr>
            <p:cNvPr id="4" name="Group 3">
              <a:extLst>
                <a:ext uri="{FF2B5EF4-FFF2-40B4-BE49-F238E27FC236}">
                  <a16:creationId xmlns:a16="http://schemas.microsoft.com/office/drawing/2014/main" id="{4BA0931C-F7A9-D12F-23BB-A0641965E3EB}"/>
                </a:ext>
              </a:extLst>
            </p:cNvPr>
            <p:cNvGrpSpPr/>
            <p:nvPr/>
          </p:nvGrpSpPr>
          <p:grpSpPr>
            <a:xfrm>
              <a:off x="567949" y="3246347"/>
              <a:ext cx="10267692" cy="3234317"/>
              <a:chOff x="567949" y="3528572"/>
              <a:chExt cx="10267692" cy="3234317"/>
            </a:xfrm>
          </p:grpSpPr>
          <p:pic>
            <p:nvPicPr>
              <p:cNvPr id="7" name="Hình ảnh 6">
                <a:extLst>
                  <a:ext uri="{FF2B5EF4-FFF2-40B4-BE49-F238E27FC236}">
                    <a16:creationId xmlns:a16="http://schemas.microsoft.com/office/drawing/2014/main" id="{04C1C5B5-63F9-0EED-AFB4-2DEC44181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949" y="3528572"/>
                <a:ext cx="10267692" cy="551567"/>
              </a:xfrm>
              <a:prstGeom prst="rect">
                <a:avLst/>
              </a:prstGeom>
            </p:spPr>
          </p:pic>
          <p:pic>
            <p:nvPicPr>
              <p:cNvPr id="8" name="Hình ảnh 7">
                <a:extLst>
                  <a:ext uri="{FF2B5EF4-FFF2-40B4-BE49-F238E27FC236}">
                    <a16:creationId xmlns:a16="http://schemas.microsoft.com/office/drawing/2014/main" id="{DB39067F-60B2-5B0B-0672-F44255F7D4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3" y="4080139"/>
                <a:ext cx="10046579" cy="651881"/>
              </a:xfrm>
              <a:prstGeom prst="rect">
                <a:avLst/>
              </a:prstGeom>
            </p:spPr>
          </p:pic>
          <p:pic>
            <p:nvPicPr>
              <p:cNvPr id="9" name="Hình ảnh 8" descr="Ảnh có chứa văn bản, Phông chữ, số, hàng&#10;&#10;Mô tả được tạo tự động">
                <a:extLst>
                  <a:ext uri="{FF2B5EF4-FFF2-40B4-BE49-F238E27FC236}">
                    <a16:creationId xmlns:a16="http://schemas.microsoft.com/office/drawing/2014/main" id="{8166CC9C-5A11-14B6-434D-8CD54D4F4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33" y="4548396"/>
                <a:ext cx="10046579" cy="2214493"/>
              </a:xfrm>
              <a:prstGeom prst="rect">
                <a:avLst/>
              </a:prstGeom>
            </p:spPr>
          </p:pic>
        </p:grpSp>
      </p:grpSp>
      <p:sp>
        <p:nvSpPr>
          <p:cNvPr id="13" name="Slide Number Placeholder 12">
            <a:extLst>
              <a:ext uri="{FF2B5EF4-FFF2-40B4-BE49-F238E27FC236}">
                <a16:creationId xmlns:a16="http://schemas.microsoft.com/office/drawing/2014/main" id="{FC490795-DE62-3477-0841-1A9A6AC21315}"/>
              </a:ext>
            </a:extLst>
          </p:cNvPr>
          <p:cNvSpPr>
            <a:spLocks noGrp="1"/>
          </p:cNvSpPr>
          <p:nvPr>
            <p:ph type="sldNum" sz="quarter" idx="12"/>
          </p:nvPr>
        </p:nvSpPr>
        <p:spPr/>
        <p:txBody>
          <a:bodyPr/>
          <a:lstStyle/>
          <a:p>
            <a:fld id="{0E0D90A2-39ED-4D6A-B2EA-EEC2FB1EF31C}" type="slidenum">
              <a:rPr lang="en-US" smtClean="0"/>
              <a:t>14</a:t>
            </a:fld>
            <a:endParaRPr lang="en-US"/>
          </a:p>
        </p:txBody>
      </p:sp>
    </p:spTree>
    <p:extLst>
      <p:ext uri="{BB962C8B-B14F-4D97-AF65-F5344CB8AC3E}">
        <p14:creationId xmlns:p14="http://schemas.microsoft.com/office/powerpoint/2010/main" val="128294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5BDC59-DBBC-E10C-2636-C79D9783BC2A}"/>
              </a:ext>
            </a:extLst>
          </p:cNvPr>
          <p:cNvSpPr>
            <a:spLocks noGrp="1"/>
          </p:cNvSpPr>
          <p:nvPr>
            <p:ph type="title"/>
          </p:nvPr>
        </p:nvSpPr>
        <p:spPr>
          <a:xfrm>
            <a:off x="838200" y="365125"/>
            <a:ext cx="5905500" cy="400685"/>
          </a:xfrm>
        </p:spPr>
        <p:txBody>
          <a:bodyPr>
            <a:normAutofit fontScale="90000"/>
          </a:bodyPr>
          <a:lstStyle/>
          <a:p>
            <a:pPr algn="ctr"/>
            <a:r>
              <a:rPr lang="en-US" dirty="0" err="1"/>
              <a:t>Cơ</a:t>
            </a:r>
            <a:r>
              <a:rPr lang="en-US" dirty="0"/>
              <a:t> </a:t>
            </a:r>
            <a:r>
              <a:rPr lang="en-US" dirty="0" err="1"/>
              <a:t>chế</a:t>
            </a:r>
            <a:r>
              <a:rPr lang="en-US" dirty="0"/>
              <a:t> </a:t>
            </a:r>
            <a:r>
              <a:rPr lang="en-US" dirty="0" err="1"/>
              <a:t>đánh</a:t>
            </a:r>
            <a:r>
              <a:rPr lang="en-US" dirty="0"/>
              <a:t> </a:t>
            </a:r>
            <a:r>
              <a:rPr lang="en-US" dirty="0" err="1"/>
              <a:t>giá</a:t>
            </a:r>
            <a:r>
              <a:rPr lang="en-US" dirty="0"/>
              <a:t> </a:t>
            </a:r>
          </a:p>
        </p:txBody>
      </p:sp>
      <p:sp>
        <p:nvSpPr>
          <p:cNvPr id="3" name="Chỗ dành sẵn cho Nội dung 2">
            <a:extLst>
              <a:ext uri="{FF2B5EF4-FFF2-40B4-BE49-F238E27FC236}">
                <a16:creationId xmlns:a16="http://schemas.microsoft.com/office/drawing/2014/main" id="{B3B6B5B2-D9F8-58E9-423F-2E067AF79905}"/>
              </a:ext>
            </a:extLst>
          </p:cNvPr>
          <p:cNvSpPr>
            <a:spLocks noGrp="1"/>
          </p:cNvSpPr>
          <p:nvPr>
            <p:ph idx="1"/>
          </p:nvPr>
        </p:nvSpPr>
        <p:spPr>
          <a:xfrm>
            <a:off x="838200" y="453289"/>
            <a:ext cx="10515600" cy="5411153"/>
          </a:xfrm>
        </p:spPr>
        <p:txBody>
          <a:bodyPr/>
          <a:lstStyle/>
          <a:p>
            <a:endParaRPr lang="en-US" dirty="0"/>
          </a:p>
          <a:p>
            <a:r>
              <a:rPr lang="en-US" b="1" dirty="0"/>
              <a:t>RELAXED</a:t>
            </a:r>
            <a:r>
              <a:rPr lang="en-US" dirty="0"/>
              <a:t>: </a:t>
            </a:r>
            <a:r>
              <a:rPr lang="en-US" dirty="0" err="1"/>
              <a:t>Chấp</a:t>
            </a:r>
            <a:r>
              <a:rPr lang="en-US" dirty="0"/>
              <a:t> </a:t>
            </a:r>
            <a:r>
              <a:rPr lang="en-US" dirty="0" err="1"/>
              <a:t>nhận</a:t>
            </a:r>
            <a:r>
              <a:rPr lang="en-US" dirty="0"/>
              <a:t> câu </a:t>
            </a:r>
            <a:r>
              <a:rPr lang="en-US" dirty="0" err="1"/>
              <a:t>trả</a:t>
            </a:r>
            <a:r>
              <a:rPr lang="en-US" dirty="0"/>
              <a:t> </a:t>
            </a:r>
            <a:r>
              <a:rPr lang="en-US" dirty="0" err="1"/>
              <a:t>lời</a:t>
            </a:r>
            <a:r>
              <a:rPr lang="en-US" dirty="0"/>
              <a:t> </a:t>
            </a:r>
            <a:r>
              <a:rPr lang="en-US" dirty="0" err="1"/>
              <a:t>không</a:t>
            </a:r>
            <a:r>
              <a:rPr lang="en-US" dirty="0"/>
              <a:t> phải </a:t>
            </a:r>
            <a:r>
              <a:rPr lang="en-US" dirty="0" err="1"/>
              <a:t>tiếng</a:t>
            </a:r>
            <a:r>
              <a:rPr lang="en-US" dirty="0"/>
              <a:t> </a:t>
            </a:r>
            <a:r>
              <a:rPr lang="en-US" dirty="0" err="1"/>
              <a:t>anh</a:t>
            </a:r>
            <a:r>
              <a:rPr lang="en-US" dirty="0"/>
              <a:t>, </a:t>
            </a:r>
            <a:r>
              <a:rPr lang="en-US" dirty="0" err="1"/>
              <a:t>thông</a:t>
            </a:r>
            <a:r>
              <a:rPr lang="en-US" dirty="0"/>
              <a:t> tin “hallucination” </a:t>
            </a:r>
            <a:r>
              <a:rPr lang="en-US" dirty="0" err="1"/>
              <a:t>hoặc</a:t>
            </a:r>
            <a:r>
              <a:rPr lang="en-US" dirty="0"/>
              <a:t> </a:t>
            </a:r>
            <a:r>
              <a:rPr lang="en-US" dirty="0" err="1"/>
              <a:t>lỗi</a:t>
            </a:r>
            <a:r>
              <a:rPr lang="en-US" dirty="0"/>
              <a:t> </a:t>
            </a:r>
            <a:r>
              <a:rPr lang="en-US" dirty="0" err="1"/>
              <a:t>thời</a:t>
            </a:r>
            <a:r>
              <a:rPr lang="en-US" dirty="0"/>
              <a:t> mà </a:t>
            </a:r>
            <a:r>
              <a:rPr lang="en-US" dirty="0" err="1"/>
              <a:t>không</a:t>
            </a:r>
            <a:r>
              <a:rPr lang="en-US" dirty="0"/>
              <a:t> </a:t>
            </a:r>
            <a:r>
              <a:rPr lang="en-US" dirty="0" err="1"/>
              <a:t>gây</a:t>
            </a:r>
            <a:r>
              <a:rPr lang="en-US" dirty="0"/>
              <a:t> </a:t>
            </a:r>
            <a:r>
              <a:rPr lang="en-US" dirty="0" err="1"/>
              <a:t>ảnh</a:t>
            </a:r>
            <a:r>
              <a:rPr lang="en-US" dirty="0"/>
              <a:t> </a:t>
            </a:r>
            <a:r>
              <a:rPr lang="en-US" dirty="0" err="1"/>
              <a:t>hưởng</a:t>
            </a:r>
            <a:r>
              <a:rPr lang="en-US" dirty="0"/>
              <a:t> </a:t>
            </a:r>
            <a:r>
              <a:rPr lang="en-US" dirty="0" err="1"/>
              <a:t>đáng</a:t>
            </a:r>
            <a:r>
              <a:rPr lang="en-US" dirty="0"/>
              <a:t> </a:t>
            </a:r>
            <a:r>
              <a:rPr lang="en-US" dirty="0" err="1"/>
              <a:t>kể</a:t>
            </a:r>
            <a:r>
              <a:rPr lang="en-US" dirty="0"/>
              <a:t> </a:t>
            </a:r>
            <a:r>
              <a:rPr lang="en-US" dirty="0" err="1"/>
              <a:t>đến</a:t>
            </a:r>
            <a:r>
              <a:rPr lang="en-US" dirty="0"/>
              <a:t> câu </a:t>
            </a:r>
            <a:r>
              <a:rPr lang="en-US" dirty="0" err="1"/>
              <a:t>trả</a:t>
            </a:r>
            <a:r>
              <a:rPr lang="en-US" dirty="0"/>
              <a:t> </a:t>
            </a:r>
            <a:r>
              <a:rPr lang="en-US" dirty="0" err="1"/>
              <a:t>lời</a:t>
            </a:r>
            <a:r>
              <a:rPr lang="en-US" dirty="0"/>
              <a:t> </a:t>
            </a:r>
            <a:r>
              <a:rPr lang="en-US" dirty="0" err="1"/>
              <a:t>chính</a:t>
            </a:r>
            <a:endParaRPr lang="en-US" dirty="0"/>
          </a:p>
          <a:p>
            <a:r>
              <a:rPr lang="en-US" b="1" dirty="0"/>
              <a:t>STRICT</a:t>
            </a:r>
            <a:r>
              <a:rPr lang="en-US" dirty="0"/>
              <a:t>: </a:t>
            </a:r>
            <a:r>
              <a:rPr lang="en-US" dirty="0" err="1"/>
              <a:t>Không</a:t>
            </a:r>
            <a:r>
              <a:rPr lang="en-US" dirty="0"/>
              <a:t> </a:t>
            </a:r>
            <a:r>
              <a:rPr lang="en-US" dirty="0" err="1"/>
              <a:t>chấp</a:t>
            </a:r>
            <a:r>
              <a:rPr lang="en-US" dirty="0"/>
              <a:t> </a:t>
            </a:r>
            <a:r>
              <a:rPr lang="en-US" dirty="0" err="1"/>
              <a:t>nhận</a:t>
            </a:r>
            <a:r>
              <a:rPr lang="en-US" dirty="0"/>
              <a:t> </a:t>
            </a:r>
            <a:r>
              <a:rPr lang="en-US" dirty="0" err="1"/>
              <a:t>thông</a:t>
            </a:r>
            <a:r>
              <a:rPr lang="en-US" dirty="0"/>
              <a:t> tin </a:t>
            </a:r>
            <a:r>
              <a:rPr lang="en-US" dirty="0" err="1"/>
              <a:t>mộng</a:t>
            </a:r>
            <a:r>
              <a:rPr lang="en-US" dirty="0"/>
              <a:t> </a:t>
            </a:r>
            <a:r>
              <a:rPr lang="en-US" dirty="0" err="1"/>
              <a:t>ảo</a:t>
            </a:r>
            <a:r>
              <a:rPr lang="en-US" dirty="0"/>
              <a:t>. </a:t>
            </a:r>
            <a:r>
              <a:rPr lang="en-US" dirty="0" err="1"/>
              <a:t>Chấp</a:t>
            </a:r>
            <a:r>
              <a:rPr lang="en-US" dirty="0"/>
              <a:t> </a:t>
            </a:r>
            <a:r>
              <a:rPr lang="en-US" dirty="0" err="1"/>
              <a:t>nhận</a:t>
            </a:r>
            <a:r>
              <a:rPr lang="en-US" dirty="0"/>
              <a:t> câu </a:t>
            </a:r>
            <a:r>
              <a:rPr lang="en-US" dirty="0" err="1"/>
              <a:t>trả</a:t>
            </a:r>
            <a:r>
              <a:rPr lang="en-US" dirty="0"/>
              <a:t> </a:t>
            </a:r>
            <a:r>
              <a:rPr lang="en-US" dirty="0" err="1"/>
              <a:t>lời</a:t>
            </a:r>
            <a:r>
              <a:rPr lang="en-US" dirty="0"/>
              <a:t> </a:t>
            </a:r>
            <a:r>
              <a:rPr lang="en-US" dirty="0" err="1"/>
              <a:t>lỗi</a:t>
            </a:r>
            <a:r>
              <a:rPr lang="en-US" dirty="0"/>
              <a:t> </a:t>
            </a:r>
            <a:r>
              <a:rPr lang="en-US" dirty="0" err="1"/>
              <a:t>thời</a:t>
            </a:r>
            <a:r>
              <a:rPr lang="en-US" dirty="0"/>
              <a:t> </a:t>
            </a:r>
            <a:r>
              <a:rPr lang="en-US" dirty="0" err="1"/>
              <a:t>khi</a:t>
            </a:r>
            <a:r>
              <a:rPr lang="en-US" dirty="0"/>
              <a:t> </a:t>
            </a:r>
            <a:r>
              <a:rPr lang="en-US" dirty="0" err="1"/>
              <a:t>chắc</a:t>
            </a:r>
            <a:r>
              <a:rPr lang="en-US" dirty="0"/>
              <a:t> </a:t>
            </a:r>
            <a:r>
              <a:rPr lang="en-US" dirty="0" err="1"/>
              <a:t>chắn</a:t>
            </a:r>
            <a:r>
              <a:rPr lang="en-US" dirty="0"/>
              <a:t> </a:t>
            </a:r>
            <a:r>
              <a:rPr lang="en-US" dirty="0" err="1"/>
              <a:t>rằng</a:t>
            </a:r>
            <a:r>
              <a:rPr lang="en-US" dirty="0"/>
              <a:t> </a:t>
            </a:r>
            <a:r>
              <a:rPr lang="en-US" dirty="0" err="1"/>
              <a:t>đáp</a:t>
            </a:r>
            <a:r>
              <a:rPr lang="en-US" dirty="0"/>
              <a:t> </a:t>
            </a:r>
            <a:r>
              <a:rPr lang="en-US" dirty="0" err="1"/>
              <a:t>án</a:t>
            </a:r>
            <a:r>
              <a:rPr lang="en-US" dirty="0"/>
              <a:t> </a:t>
            </a:r>
            <a:r>
              <a:rPr lang="en-US" dirty="0" err="1"/>
              <a:t>không</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thời</a:t>
            </a:r>
            <a:r>
              <a:rPr lang="en-US" dirty="0"/>
              <a:t> </a:t>
            </a:r>
            <a:r>
              <a:rPr lang="en-US" dirty="0" err="1"/>
              <a:t>gian</a:t>
            </a:r>
            <a:endParaRPr lang="en-US" dirty="0"/>
          </a:p>
        </p:txBody>
      </p:sp>
      <p:grpSp>
        <p:nvGrpSpPr>
          <p:cNvPr id="7" name="Group 6">
            <a:extLst>
              <a:ext uri="{FF2B5EF4-FFF2-40B4-BE49-F238E27FC236}">
                <a16:creationId xmlns:a16="http://schemas.microsoft.com/office/drawing/2014/main" id="{0DBE46D3-402F-F1E2-DF50-A9F2914CD040}"/>
              </a:ext>
            </a:extLst>
          </p:cNvPr>
          <p:cNvGrpSpPr/>
          <p:nvPr/>
        </p:nvGrpSpPr>
        <p:grpSpPr>
          <a:xfrm>
            <a:off x="1061156" y="3285067"/>
            <a:ext cx="9969213" cy="2914474"/>
            <a:chOff x="1061156" y="3285067"/>
            <a:chExt cx="9969213" cy="2914474"/>
          </a:xfrm>
        </p:grpSpPr>
        <p:sp>
          <p:nvSpPr>
            <p:cNvPr id="4" name="Rectangle 3">
              <a:extLst>
                <a:ext uri="{FF2B5EF4-FFF2-40B4-BE49-F238E27FC236}">
                  <a16:creationId xmlns:a16="http://schemas.microsoft.com/office/drawing/2014/main" id="{0CD84F13-DF90-EDBA-A2BE-1362FFF1DABE}"/>
                </a:ext>
              </a:extLst>
            </p:cNvPr>
            <p:cNvSpPr/>
            <p:nvPr/>
          </p:nvSpPr>
          <p:spPr>
            <a:xfrm>
              <a:off x="1061156" y="3285067"/>
              <a:ext cx="9969213" cy="2914474"/>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76200">
                  <a:solidFill>
                    <a:schemeClr val="tx1"/>
                  </a:solidFill>
                </a:ln>
              </a:endParaRPr>
            </a:p>
          </p:txBody>
        </p:sp>
        <p:pic>
          <p:nvPicPr>
            <p:cNvPr id="5" name="Hình ảnh 4">
              <a:extLst>
                <a:ext uri="{FF2B5EF4-FFF2-40B4-BE49-F238E27FC236}">
                  <a16:creationId xmlns:a16="http://schemas.microsoft.com/office/drawing/2014/main" id="{1C133B2C-B0B7-C70F-80EB-7B644FB95A04}"/>
                </a:ext>
              </a:extLst>
            </p:cNvPr>
            <p:cNvPicPr>
              <a:picLocks noChangeAspect="1"/>
            </p:cNvPicPr>
            <p:nvPr/>
          </p:nvPicPr>
          <p:blipFill>
            <a:blip r:embed="rId3"/>
            <a:stretch>
              <a:fillRect/>
            </a:stretch>
          </p:blipFill>
          <p:spPr>
            <a:xfrm>
              <a:off x="1275932" y="3783130"/>
              <a:ext cx="9640135" cy="2309060"/>
            </a:xfrm>
            <a:prstGeom prst="rect">
              <a:avLst/>
            </a:prstGeom>
          </p:spPr>
        </p:pic>
      </p:grpSp>
      <p:pic>
        <p:nvPicPr>
          <p:cNvPr id="6" name="Hình ảnh 5">
            <a:extLst>
              <a:ext uri="{FF2B5EF4-FFF2-40B4-BE49-F238E27FC236}">
                <a16:creationId xmlns:a16="http://schemas.microsoft.com/office/drawing/2014/main" id="{B858A482-B537-7518-8142-45F3B0A8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631" y="3364687"/>
            <a:ext cx="9754436" cy="418443"/>
          </a:xfrm>
          <a:prstGeom prst="rect">
            <a:avLst/>
          </a:prstGeom>
        </p:spPr>
      </p:pic>
      <p:sp>
        <p:nvSpPr>
          <p:cNvPr id="11" name="Slide Number Placeholder 10">
            <a:extLst>
              <a:ext uri="{FF2B5EF4-FFF2-40B4-BE49-F238E27FC236}">
                <a16:creationId xmlns:a16="http://schemas.microsoft.com/office/drawing/2014/main" id="{BBCB863E-9F35-55D3-D975-8B8A77046291}"/>
              </a:ext>
            </a:extLst>
          </p:cNvPr>
          <p:cNvSpPr>
            <a:spLocks noGrp="1"/>
          </p:cNvSpPr>
          <p:nvPr>
            <p:ph type="sldNum" sz="quarter" idx="12"/>
          </p:nvPr>
        </p:nvSpPr>
        <p:spPr/>
        <p:txBody>
          <a:bodyPr/>
          <a:lstStyle/>
          <a:p>
            <a:fld id="{0E0D90A2-39ED-4D6A-B2EA-EEC2FB1EF31C}" type="slidenum">
              <a:rPr lang="en-US" smtClean="0"/>
              <a:t>15</a:t>
            </a:fld>
            <a:endParaRPr lang="en-US"/>
          </a:p>
        </p:txBody>
      </p:sp>
    </p:spTree>
    <p:extLst>
      <p:ext uri="{BB962C8B-B14F-4D97-AF65-F5344CB8AC3E}">
        <p14:creationId xmlns:p14="http://schemas.microsoft.com/office/powerpoint/2010/main" val="110704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8C36C2-7E68-896E-94B1-971C565AFB1B}"/>
              </a:ext>
            </a:extLst>
          </p:cNvPr>
          <p:cNvSpPr>
            <a:spLocks noGrp="1"/>
          </p:cNvSpPr>
          <p:nvPr>
            <p:ph type="title"/>
          </p:nvPr>
        </p:nvSpPr>
        <p:spPr/>
        <p:txBody>
          <a:bodyPr>
            <a:normAutofit/>
          </a:bodyPr>
          <a:lstStyle/>
          <a:p>
            <a:r>
              <a:rPr lang="en-US" dirty="0"/>
              <a:t>NHỮNG KHÓ KHĂN CỦA LLMS TRÊN FRESHQA</a:t>
            </a:r>
          </a:p>
        </p:txBody>
      </p:sp>
      <p:pic>
        <p:nvPicPr>
          <p:cNvPr id="4" name="Chỗ dành sẵn cho Nội dung 3">
            <a:extLst>
              <a:ext uri="{FF2B5EF4-FFF2-40B4-BE49-F238E27FC236}">
                <a16:creationId xmlns:a16="http://schemas.microsoft.com/office/drawing/2014/main" id="{A26CCA82-4A95-0E97-23A7-51769D7CA0B1}"/>
              </a:ext>
            </a:extLst>
          </p:cNvPr>
          <p:cNvPicPr>
            <a:picLocks noGrp="1" noChangeAspect="1"/>
          </p:cNvPicPr>
          <p:nvPr>
            <p:ph idx="1"/>
          </p:nvPr>
        </p:nvPicPr>
        <p:blipFill>
          <a:blip r:embed="rId3"/>
          <a:stretch>
            <a:fillRect/>
          </a:stretch>
        </p:blipFill>
        <p:spPr>
          <a:xfrm>
            <a:off x="5880350" y="2043821"/>
            <a:ext cx="6096969" cy="4351338"/>
          </a:xfrm>
        </p:spPr>
      </p:pic>
      <p:cxnSp>
        <p:nvCxnSpPr>
          <p:cNvPr id="9" name="Đường nối Thẳng 8">
            <a:extLst>
              <a:ext uri="{FF2B5EF4-FFF2-40B4-BE49-F238E27FC236}">
                <a16:creationId xmlns:a16="http://schemas.microsoft.com/office/drawing/2014/main" id="{CC6FE443-C205-C474-4783-40B9858658A6}"/>
              </a:ext>
            </a:extLst>
          </p:cNvPr>
          <p:cNvCxnSpPr>
            <a:cxnSpLocks/>
          </p:cNvCxnSpPr>
          <p:nvPr/>
        </p:nvCxnSpPr>
        <p:spPr>
          <a:xfrm>
            <a:off x="5839398" y="2160270"/>
            <a:ext cx="0" cy="4242481"/>
          </a:xfrm>
          <a:prstGeom prst="line">
            <a:avLst/>
          </a:prstGeom>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C780FB83-2D45-B89E-3216-A062C6A6C3FF}"/>
              </a:ext>
            </a:extLst>
          </p:cNvPr>
          <p:cNvGrpSpPr/>
          <p:nvPr/>
        </p:nvGrpSpPr>
        <p:grpSpPr>
          <a:xfrm>
            <a:off x="2197120" y="1506420"/>
            <a:ext cx="7797761" cy="523220"/>
            <a:chOff x="2035847" y="1506420"/>
            <a:chExt cx="7797761" cy="523220"/>
          </a:xfrm>
        </p:grpSpPr>
        <p:sp>
          <p:nvSpPr>
            <p:cNvPr id="16" name="Hộp Văn bản 15">
              <a:extLst>
                <a:ext uri="{FF2B5EF4-FFF2-40B4-BE49-F238E27FC236}">
                  <a16:creationId xmlns:a16="http://schemas.microsoft.com/office/drawing/2014/main" id="{EC1DF4A6-2F5A-CD35-A80B-1A7C9AACB389}"/>
                </a:ext>
              </a:extLst>
            </p:cNvPr>
            <p:cNvSpPr txBox="1"/>
            <p:nvPr/>
          </p:nvSpPr>
          <p:spPr>
            <a:xfrm>
              <a:off x="2035847" y="1506420"/>
              <a:ext cx="1781771" cy="523220"/>
            </a:xfrm>
            <a:prstGeom prst="rect">
              <a:avLst/>
            </a:prstGeom>
            <a:noFill/>
          </p:spPr>
          <p:txBody>
            <a:bodyPr wrap="square" rtlCol="0">
              <a:spAutoFit/>
            </a:bodyPr>
            <a:lstStyle/>
            <a:p>
              <a:pPr algn="ctr"/>
              <a:r>
                <a:rPr lang="en-US" sz="2800" dirty="0">
                  <a:solidFill>
                    <a:srgbClr val="0070C0"/>
                  </a:solidFill>
                </a:rPr>
                <a:t>RELAXED</a:t>
              </a:r>
            </a:p>
          </p:txBody>
        </p:sp>
        <p:sp>
          <p:nvSpPr>
            <p:cNvPr id="17" name="Hộp Văn bản 16">
              <a:extLst>
                <a:ext uri="{FF2B5EF4-FFF2-40B4-BE49-F238E27FC236}">
                  <a16:creationId xmlns:a16="http://schemas.microsoft.com/office/drawing/2014/main" id="{B279DB2A-4B7B-B0BE-1E01-358AEA359CAE}"/>
                </a:ext>
              </a:extLst>
            </p:cNvPr>
            <p:cNvSpPr txBox="1"/>
            <p:nvPr/>
          </p:nvSpPr>
          <p:spPr>
            <a:xfrm>
              <a:off x="8051837" y="1506420"/>
              <a:ext cx="1781771" cy="523220"/>
            </a:xfrm>
            <a:prstGeom prst="rect">
              <a:avLst/>
            </a:prstGeom>
            <a:noFill/>
          </p:spPr>
          <p:txBody>
            <a:bodyPr wrap="square" rtlCol="0">
              <a:spAutoFit/>
            </a:bodyPr>
            <a:lstStyle/>
            <a:p>
              <a:pPr algn="ctr"/>
              <a:r>
                <a:rPr lang="en-US" sz="2800" dirty="0">
                  <a:solidFill>
                    <a:srgbClr val="FF0000"/>
                  </a:solidFill>
                </a:rPr>
                <a:t>STRICT</a:t>
              </a:r>
            </a:p>
          </p:txBody>
        </p:sp>
      </p:grpSp>
      <p:sp>
        <p:nvSpPr>
          <p:cNvPr id="19" name="Hình chữ nhật 18">
            <a:extLst>
              <a:ext uri="{FF2B5EF4-FFF2-40B4-BE49-F238E27FC236}">
                <a16:creationId xmlns:a16="http://schemas.microsoft.com/office/drawing/2014/main" id="{99FEC378-2251-262B-14B4-38FB68C5A77A}"/>
              </a:ext>
            </a:extLst>
          </p:cNvPr>
          <p:cNvSpPr/>
          <p:nvPr/>
        </p:nvSpPr>
        <p:spPr>
          <a:xfrm>
            <a:off x="9775733" y="2297436"/>
            <a:ext cx="377193" cy="4105313"/>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2" name="Hình chữ nhật 21">
            <a:extLst>
              <a:ext uri="{FF2B5EF4-FFF2-40B4-BE49-F238E27FC236}">
                <a16:creationId xmlns:a16="http://schemas.microsoft.com/office/drawing/2014/main" id="{06282D2A-6F93-312B-085E-049A52B523FE}"/>
              </a:ext>
            </a:extLst>
          </p:cNvPr>
          <p:cNvSpPr/>
          <p:nvPr/>
        </p:nvSpPr>
        <p:spPr>
          <a:xfrm>
            <a:off x="11031347" y="2127296"/>
            <a:ext cx="758098" cy="4275452"/>
          </a:xfrm>
          <a:prstGeom prst="rect">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7" name="Hình chữ nhật 36">
            <a:extLst>
              <a:ext uri="{FF2B5EF4-FFF2-40B4-BE49-F238E27FC236}">
                <a16:creationId xmlns:a16="http://schemas.microsoft.com/office/drawing/2014/main" id="{ECB9A766-012A-3CD2-A392-BD4119928B24}"/>
              </a:ext>
            </a:extLst>
          </p:cNvPr>
          <p:cNvSpPr/>
          <p:nvPr/>
        </p:nvSpPr>
        <p:spPr>
          <a:xfrm>
            <a:off x="10192753" y="2286215"/>
            <a:ext cx="764042" cy="410531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grpSp>
        <p:nvGrpSpPr>
          <p:cNvPr id="7" name="Group 6">
            <a:extLst>
              <a:ext uri="{FF2B5EF4-FFF2-40B4-BE49-F238E27FC236}">
                <a16:creationId xmlns:a16="http://schemas.microsoft.com/office/drawing/2014/main" id="{0A9F876E-CD2A-04DF-6FDD-184CC993490D}"/>
              </a:ext>
            </a:extLst>
          </p:cNvPr>
          <p:cNvGrpSpPr/>
          <p:nvPr/>
        </p:nvGrpSpPr>
        <p:grpSpPr>
          <a:xfrm>
            <a:off x="7560408" y="2951138"/>
            <a:ext cx="3401487" cy="3417239"/>
            <a:chOff x="7699304" y="3009013"/>
            <a:chExt cx="3303791" cy="3417239"/>
          </a:xfrm>
        </p:grpSpPr>
        <p:sp>
          <p:nvSpPr>
            <p:cNvPr id="25" name="Hình chữ nhật 24">
              <a:extLst>
                <a:ext uri="{FF2B5EF4-FFF2-40B4-BE49-F238E27FC236}">
                  <a16:creationId xmlns:a16="http://schemas.microsoft.com/office/drawing/2014/main" id="{51E2811F-2466-8980-7116-00F43F934838}"/>
                </a:ext>
              </a:extLst>
            </p:cNvPr>
            <p:cNvSpPr/>
            <p:nvPr/>
          </p:nvSpPr>
          <p:spPr>
            <a:xfrm>
              <a:off x="7717856" y="3631083"/>
              <a:ext cx="291182" cy="166275"/>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7" name="Hình chữ nhật 26">
              <a:extLst>
                <a:ext uri="{FF2B5EF4-FFF2-40B4-BE49-F238E27FC236}">
                  <a16:creationId xmlns:a16="http://schemas.microsoft.com/office/drawing/2014/main" id="{348D8A0E-B462-0DB6-0D48-9CCC19A0DCEB}"/>
                </a:ext>
              </a:extLst>
            </p:cNvPr>
            <p:cNvSpPr/>
            <p:nvPr/>
          </p:nvSpPr>
          <p:spPr>
            <a:xfrm>
              <a:off x="7717856" y="4272216"/>
              <a:ext cx="291182" cy="150296"/>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9" name="Hình chữ nhật 28">
              <a:extLst>
                <a:ext uri="{FF2B5EF4-FFF2-40B4-BE49-F238E27FC236}">
                  <a16:creationId xmlns:a16="http://schemas.microsoft.com/office/drawing/2014/main" id="{6943EE84-C39F-9AAE-6925-EF264E53B6B8}"/>
                </a:ext>
              </a:extLst>
            </p:cNvPr>
            <p:cNvSpPr/>
            <p:nvPr/>
          </p:nvSpPr>
          <p:spPr>
            <a:xfrm>
              <a:off x="7717856" y="4722491"/>
              <a:ext cx="291182" cy="150296"/>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1" name="Hình chữ nhật 30">
              <a:extLst>
                <a:ext uri="{FF2B5EF4-FFF2-40B4-BE49-F238E27FC236}">
                  <a16:creationId xmlns:a16="http://schemas.microsoft.com/office/drawing/2014/main" id="{272548E1-1618-6430-FC99-B06F2C05F979}"/>
                </a:ext>
              </a:extLst>
            </p:cNvPr>
            <p:cNvSpPr/>
            <p:nvPr/>
          </p:nvSpPr>
          <p:spPr>
            <a:xfrm>
              <a:off x="7699304" y="5796329"/>
              <a:ext cx="291182" cy="150296"/>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3" name="Hình chữ nhật 32">
              <a:extLst>
                <a:ext uri="{FF2B5EF4-FFF2-40B4-BE49-F238E27FC236}">
                  <a16:creationId xmlns:a16="http://schemas.microsoft.com/office/drawing/2014/main" id="{E2ECFA6C-19F5-03CB-23BF-0700A4437810}"/>
                </a:ext>
              </a:extLst>
            </p:cNvPr>
            <p:cNvSpPr/>
            <p:nvPr/>
          </p:nvSpPr>
          <p:spPr>
            <a:xfrm>
              <a:off x="7702246" y="5347645"/>
              <a:ext cx="291182" cy="150296"/>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5" name="Hình chữ nhật 34">
              <a:extLst>
                <a:ext uri="{FF2B5EF4-FFF2-40B4-BE49-F238E27FC236}">
                  <a16:creationId xmlns:a16="http://schemas.microsoft.com/office/drawing/2014/main" id="{783B9F4A-84CB-3A09-B04B-22FD843AC6A8}"/>
                </a:ext>
              </a:extLst>
            </p:cNvPr>
            <p:cNvSpPr/>
            <p:nvPr/>
          </p:nvSpPr>
          <p:spPr>
            <a:xfrm>
              <a:off x="7717856" y="6242080"/>
              <a:ext cx="291182" cy="18417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9" name="Hình chữ nhật 38">
              <a:extLst>
                <a:ext uri="{FF2B5EF4-FFF2-40B4-BE49-F238E27FC236}">
                  <a16:creationId xmlns:a16="http://schemas.microsoft.com/office/drawing/2014/main" id="{253488BC-E651-FA23-B177-143B84851343}"/>
                </a:ext>
              </a:extLst>
            </p:cNvPr>
            <p:cNvSpPr/>
            <p:nvPr/>
          </p:nvSpPr>
          <p:spPr>
            <a:xfrm>
              <a:off x="10260924" y="3009013"/>
              <a:ext cx="742171" cy="170121"/>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grpSp>
      <p:pic>
        <p:nvPicPr>
          <p:cNvPr id="6" name="Hình ảnh 5">
            <a:extLst>
              <a:ext uri="{FF2B5EF4-FFF2-40B4-BE49-F238E27FC236}">
                <a16:creationId xmlns:a16="http://schemas.microsoft.com/office/drawing/2014/main" id="{AF5115E3-AE3F-0C0C-0FBE-B91086797AD8}"/>
              </a:ext>
            </a:extLst>
          </p:cNvPr>
          <p:cNvPicPr>
            <a:picLocks noChangeAspect="1"/>
          </p:cNvPicPr>
          <p:nvPr/>
        </p:nvPicPr>
        <p:blipFill>
          <a:blip r:embed="rId4"/>
          <a:stretch>
            <a:fillRect/>
          </a:stretch>
        </p:blipFill>
        <p:spPr>
          <a:xfrm>
            <a:off x="144602" y="2066047"/>
            <a:ext cx="5647693" cy="4445589"/>
          </a:xfrm>
          <a:prstGeom prst="rect">
            <a:avLst/>
          </a:prstGeom>
        </p:spPr>
      </p:pic>
      <p:sp>
        <p:nvSpPr>
          <p:cNvPr id="18" name="Hình chữ nhật 17">
            <a:extLst>
              <a:ext uri="{FF2B5EF4-FFF2-40B4-BE49-F238E27FC236}">
                <a16:creationId xmlns:a16="http://schemas.microsoft.com/office/drawing/2014/main" id="{7FC9F086-63BE-DFB4-68DA-94E0A50AE8F8}"/>
              </a:ext>
            </a:extLst>
          </p:cNvPr>
          <p:cNvSpPr/>
          <p:nvPr/>
        </p:nvSpPr>
        <p:spPr>
          <a:xfrm>
            <a:off x="3794687" y="2297437"/>
            <a:ext cx="377193" cy="4105313"/>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3" name="Hình chữ nhật 22">
            <a:extLst>
              <a:ext uri="{FF2B5EF4-FFF2-40B4-BE49-F238E27FC236}">
                <a16:creationId xmlns:a16="http://schemas.microsoft.com/office/drawing/2014/main" id="{50459F61-46CC-754C-1C2C-270D95D9B27E}"/>
              </a:ext>
            </a:extLst>
          </p:cNvPr>
          <p:cNvSpPr/>
          <p:nvPr/>
        </p:nvSpPr>
        <p:spPr>
          <a:xfrm>
            <a:off x="1748080" y="3631083"/>
            <a:ext cx="291182" cy="164357"/>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6" name="Hình chữ nhật 25">
            <a:extLst>
              <a:ext uri="{FF2B5EF4-FFF2-40B4-BE49-F238E27FC236}">
                <a16:creationId xmlns:a16="http://schemas.microsoft.com/office/drawing/2014/main" id="{2BB975FE-0BE5-F685-A3AA-A1EB8E93307D}"/>
              </a:ext>
            </a:extLst>
          </p:cNvPr>
          <p:cNvSpPr/>
          <p:nvPr/>
        </p:nvSpPr>
        <p:spPr>
          <a:xfrm>
            <a:off x="1738817" y="4270035"/>
            <a:ext cx="291182" cy="152477"/>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8" name="Hình chữ nhật 27">
            <a:extLst>
              <a:ext uri="{FF2B5EF4-FFF2-40B4-BE49-F238E27FC236}">
                <a16:creationId xmlns:a16="http://schemas.microsoft.com/office/drawing/2014/main" id="{8795215E-87DC-CE5F-81C2-E84D5D5275DC}"/>
              </a:ext>
            </a:extLst>
          </p:cNvPr>
          <p:cNvSpPr/>
          <p:nvPr/>
        </p:nvSpPr>
        <p:spPr>
          <a:xfrm>
            <a:off x="1748080" y="4713706"/>
            <a:ext cx="291182" cy="18417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0" name="Hình chữ nhật 29">
            <a:extLst>
              <a:ext uri="{FF2B5EF4-FFF2-40B4-BE49-F238E27FC236}">
                <a16:creationId xmlns:a16="http://schemas.microsoft.com/office/drawing/2014/main" id="{98E2721D-19DC-0220-6889-E0D9E370178C}"/>
              </a:ext>
            </a:extLst>
          </p:cNvPr>
          <p:cNvSpPr/>
          <p:nvPr/>
        </p:nvSpPr>
        <p:spPr>
          <a:xfrm>
            <a:off x="1757612" y="5347645"/>
            <a:ext cx="291182" cy="18417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2" name="Hình chữ nhật 31">
            <a:extLst>
              <a:ext uri="{FF2B5EF4-FFF2-40B4-BE49-F238E27FC236}">
                <a16:creationId xmlns:a16="http://schemas.microsoft.com/office/drawing/2014/main" id="{B6482167-A8C2-A7FE-DAD8-A1B6308AED82}"/>
              </a:ext>
            </a:extLst>
          </p:cNvPr>
          <p:cNvSpPr/>
          <p:nvPr/>
        </p:nvSpPr>
        <p:spPr>
          <a:xfrm>
            <a:off x="1748080" y="5796329"/>
            <a:ext cx="291182" cy="18417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4" name="Hình chữ nhật 33">
            <a:extLst>
              <a:ext uri="{FF2B5EF4-FFF2-40B4-BE49-F238E27FC236}">
                <a16:creationId xmlns:a16="http://schemas.microsoft.com/office/drawing/2014/main" id="{E35251FD-C18C-E439-1A89-B6598B7ABCB2}"/>
              </a:ext>
            </a:extLst>
          </p:cNvPr>
          <p:cNvSpPr/>
          <p:nvPr/>
        </p:nvSpPr>
        <p:spPr>
          <a:xfrm>
            <a:off x="1760022" y="6245013"/>
            <a:ext cx="291182" cy="161508"/>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6" name="Hình chữ nhật 35">
            <a:extLst>
              <a:ext uri="{FF2B5EF4-FFF2-40B4-BE49-F238E27FC236}">
                <a16:creationId xmlns:a16="http://schemas.microsoft.com/office/drawing/2014/main" id="{98EA7B65-667B-A538-29A3-05E4A27F4921}"/>
              </a:ext>
            </a:extLst>
          </p:cNvPr>
          <p:cNvSpPr/>
          <p:nvPr/>
        </p:nvSpPr>
        <p:spPr>
          <a:xfrm>
            <a:off x="4225103" y="2297436"/>
            <a:ext cx="764042" cy="4105312"/>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38" name="Hình chữ nhật 37">
            <a:extLst>
              <a:ext uri="{FF2B5EF4-FFF2-40B4-BE49-F238E27FC236}">
                <a16:creationId xmlns:a16="http://schemas.microsoft.com/office/drawing/2014/main" id="{755EBBA7-B837-3008-39C7-F8B88D9DEA85}"/>
              </a:ext>
            </a:extLst>
          </p:cNvPr>
          <p:cNvSpPr/>
          <p:nvPr/>
        </p:nvSpPr>
        <p:spPr>
          <a:xfrm>
            <a:off x="4221913" y="3009014"/>
            <a:ext cx="742171" cy="170121"/>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21" name="Hình chữ nhật 20">
            <a:extLst>
              <a:ext uri="{FF2B5EF4-FFF2-40B4-BE49-F238E27FC236}">
                <a16:creationId xmlns:a16="http://schemas.microsoft.com/office/drawing/2014/main" id="{74D25357-093E-AD76-247C-98014A364DEE}"/>
              </a:ext>
            </a:extLst>
          </p:cNvPr>
          <p:cNvSpPr/>
          <p:nvPr/>
        </p:nvSpPr>
        <p:spPr>
          <a:xfrm>
            <a:off x="4992335" y="2127296"/>
            <a:ext cx="817754" cy="4275453"/>
          </a:xfrm>
          <a:prstGeom prst="rect">
            <a:avLst/>
          </a:prstGeom>
          <a:noFill/>
          <a:ln w="5715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8" name="Hình chữ nhật 17">
            <a:extLst>
              <a:ext uri="{FF2B5EF4-FFF2-40B4-BE49-F238E27FC236}">
                <a16:creationId xmlns:a16="http://schemas.microsoft.com/office/drawing/2014/main" id="{31693CE3-B8B7-4707-FBEA-C8A0A1E48B93}"/>
              </a:ext>
            </a:extLst>
          </p:cNvPr>
          <p:cNvSpPr/>
          <p:nvPr/>
        </p:nvSpPr>
        <p:spPr>
          <a:xfrm>
            <a:off x="2354263" y="2331853"/>
            <a:ext cx="291182" cy="4105313"/>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10" name="Hình chữ nhật 17">
            <a:extLst>
              <a:ext uri="{FF2B5EF4-FFF2-40B4-BE49-F238E27FC236}">
                <a16:creationId xmlns:a16="http://schemas.microsoft.com/office/drawing/2014/main" id="{CB2EF441-F5F1-EB7E-EF7C-83F026DC2BD0}"/>
              </a:ext>
            </a:extLst>
          </p:cNvPr>
          <p:cNvSpPr/>
          <p:nvPr/>
        </p:nvSpPr>
        <p:spPr>
          <a:xfrm>
            <a:off x="8252509" y="2336764"/>
            <a:ext cx="299793" cy="3947577"/>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n w="28575">
                <a:solidFill>
                  <a:schemeClr val="tx1"/>
                </a:solidFill>
              </a:ln>
            </a:endParaRPr>
          </a:p>
        </p:txBody>
      </p:sp>
      <p:sp>
        <p:nvSpPr>
          <p:cNvPr id="14" name="Slide Number Placeholder 13">
            <a:extLst>
              <a:ext uri="{FF2B5EF4-FFF2-40B4-BE49-F238E27FC236}">
                <a16:creationId xmlns:a16="http://schemas.microsoft.com/office/drawing/2014/main" id="{EEE5518C-550B-441B-FEED-1A996480A46C}"/>
              </a:ext>
            </a:extLst>
          </p:cNvPr>
          <p:cNvSpPr>
            <a:spLocks noGrp="1"/>
          </p:cNvSpPr>
          <p:nvPr>
            <p:ph type="sldNum" sz="quarter" idx="12"/>
          </p:nvPr>
        </p:nvSpPr>
        <p:spPr/>
        <p:txBody>
          <a:bodyPr/>
          <a:lstStyle/>
          <a:p>
            <a:fld id="{0E0D90A2-39ED-4D6A-B2EA-EEC2FB1EF31C}" type="slidenum">
              <a:rPr lang="en-US" smtClean="0"/>
              <a:t>16</a:t>
            </a:fld>
            <a:endParaRPr lang="en-US"/>
          </a:p>
        </p:txBody>
      </p:sp>
    </p:spTree>
    <p:extLst>
      <p:ext uri="{BB962C8B-B14F-4D97-AF65-F5344CB8AC3E}">
        <p14:creationId xmlns:p14="http://schemas.microsoft.com/office/powerpoint/2010/main" val="2084557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8F744CE-FCF3-D4D3-16B6-85F497C122BA}"/>
              </a:ext>
            </a:extLst>
          </p:cNvPr>
          <p:cNvSpPr>
            <a:spLocks noGrp="1"/>
          </p:cNvSpPr>
          <p:nvPr>
            <p:ph type="title"/>
          </p:nvPr>
        </p:nvSpPr>
        <p:spPr>
          <a:xfrm>
            <a:off x="838200" y="365125"/>
            <a:ext cx="10515600" cy="800735"/>
          </a:xfrm>
        </p:spPr>
        <p:txBody>
          <a:bodyPr>
            <a:normAutofit/>
          </a:bodyPr>
          <a:lstStyle/>
          <a:p>
            <a:r>
              <a:rPr lang="en-US" dirty="0"/>
              <a:t>NHỮNG KHÓ KHĂN CỦA LLMS TRÊN FRESHQA</a:t>
            </a:r>
          </a:p>
        </p:txBody>
      </p:sp>
      <p:sp>
        <p:nvSpPr>
          <p:cNvPr id="3" name="Chỗ dành sẵn cho Nội dung 2">
            <a:extLst>
              <a:ext uri="{FF2B5EF4-FFF2-40B4-BE49-F238E27FC236}">
                <a16:creationId xmlns:a16="http://schemas.microsoft.com/office/drawing/2014/main" id="{278B6243-A97B-EDA5-86CF-CA83B732D90C}"/>
              </a:ext>
            </a:extLst>
          </p:cNvPr>
          <p:cNvSpPr>
            <a:spLocks noGrp="1"/>
          </p:cNvSpPr>
          <p:nvPr>
            <p:ph idx="1"/>
          </p:nvPr>
        </p:nvSpPr>
        <p:spPr>
          <a:xfrm>
            <a:off x="963930" y="1474470"/>
            <a:ext cx="10515600" cy="4846320"/>
          </a:xfrm>
        </p:spPr>
        <p:txBody>
          <a:bodyPr>
            <a:normAutofit/>
          </a:bodyPr>
          <a:lstStyle/>
          <a:p>
            <a:pPr>
              <a:lnSpc>
                <a:spcPct val="150000"/>
              </a:lnSpc>
            </a:pPr>
            <a:r>
              <a:rPr lang="en-US" dirty="0"/>
              <a:t>FRESHQA </a:t>
            </a:r>
            <a:r>
              <a:rPr lang="en-US" dirty="0" err="1"/>
              <a:t>đặt</a:t>
            </a:r>
            <a:r>
              <a:rPr lang="en-US" dirty="0"/>
              <a:t> </a:t>
            </a:r>
            <a:r>
              <a:rPr lang="en-US" dirty="0" err="1"/>
              <a:t>ra</a:t>
            </a:r>
            <a:r>
              <a:rPr lang="en-US" dirty="0"/>
              <a:t> </a:t>
            </a:r>
            <a:r>
              <a:rPr lang="en-US" b="1" dirty="0" err="1"/>
              <a:t>thách</a:t>
            </a:r>
            <a:r>
              <a:rPr lang="en-US" b="1" dirty="0"/>
              <a:t> </a:t>
            </a:r>
            <a:r>
              <a:rPr lang="en-US" b="1" dirty="0" err="1"/>
              <a:t>thức</a:t>
            </a:r>
            <a:r>
              <a:rPr lang="en-US" b="1" dirty="0"/>
              <a:t> </a:t>
            </a:r>
            <a:r>
              <a:rPr lang="en-US" dirty="0" err="1"/>
              <a:t>cho</a:t>
            </a:r>
            <a:r>
              <a:rPr lang="en-US" dirty="0"/>
              <a:t> LLMs</a:t>
            </a:r>
          </a:p>
          <a:p>
            <a:pPr>
              <a:lnSpc>
                <a:spcPct val="150000"/>
              </a:lnSpc>
            </a:pPr>
            <a:r>
              <a:rPr lang="en-US" dirty="0"/>
              <a:t>LLMs </a:t>
            </a:r>
            <a:r>
              <a:rPr lang="en-US" dirty="0" err="1"/>
              <a:t>gặp</a:t>
            </a:r>
            <a:r>
              <a:rPr lang="en-US" dirty="0"/>
              <a:t> </a:t>
            </a:r>
            <a:r>
              <a:rPr lang="en-US" b="1" dirty="0" err="1"/>
              <a:t>khó</a:t>
            </a:r>
            <a:r>
              <a:rPr lang="en-US" b="1" dirty="0"/>
              <a:t> </a:t>
            </a:r>
            <a:r>
              <a:rPr lang="en-US" b="1" dirty="0" err="1"/>
              <a:t>khăn</a:t>
            </a:r>
            <a:r>
              <a:rPr lang="en-US" dirty="0"/>
              <a:t> </a:t>
            </a:r>
            <a:r>
              <a:rPr lang="en-US" dirty="0" err="1"/>
              <a:t>với</a:t>
            </a:r>
            <a:r>
              <a:rPr lang="en-US" dirty="0"/>
              <a:t> </a:t>
            </a:r>
            <a:r>
              <a:rPr lang="en-US" dirty="0" err="1"/>
              <a:t>các</a:t>
            </a:r>
            <a:r>
              <a:rPr lang="en-US" dirty="0"/>
              <a:t> câu hỏi </a:t>
            </a:r>
            <a:r>
              <a:rPr lang="en-US" dirty="0" err="1"/>
              <a:t>về</a:t>
            </a:r>
            <a:r>
              <a:rPr lang="en-US" dirty="0"/>
              <a:t> </a:t>
            </a:r>
            <a:r>
              <a:rPr lang="en-US" b="1" dirty="0" err="1"/>
              <a:t>thông</a:t>
            </a:r>
            <a:r>
              <a:rPr lang="en-US" b="1" dirty="0"/>
              <a:t> tin </a:t>
            </a:r>
            <a:r>
              <a:rPr lang="en-US" b="1" dirty="0" err="1"/>
              <a:t>gần</a:t>
            </a:r>
            <a:r>
              <a:rPr lang="en-US" b="1" dirty="0"/>
              <a:t> </a:t>
            </a:r>
            <a:r>
              <a:rPr lang="en-US" b="1" dirty="0" err="1"/>
              <a:t>đây</a:t>
            </a:r>
            <a:r>
              <a:rPr lang="en-US" b="1" dirty="0"/>
              <a:t> </a:t>
            </a:r>
            <a:r>
              <a:rPr lang="en-US" b="1" dirty="0" err="1"/>
              <a:t>và</a:t>
            </a:r>
            <a:r>
              <a:rPr lang="en-US" b="1" dirty="0"/>
              <a:t> </a:t>
            </a:r>
            <a:r>
              <a:rPr lang="en-US" b="1" dirty="0" err="1"/>
              <a:t>cập</a:t>
            </a:r>
            <a:r>
              <a:rPr lang="en-US" b="1" dirty="0"/>
              <a:t> nhật</a:t>
            </a:r>
          </a:p>
          <a:p>
            <a:pPr>
              <a:lnSpc>
                <a:spcPct val="150000"/>
              </a:lnSpc>
            </a:pPr>
            <a:r>
              <a:rPr lang="en-US" dirty="0"/>
              <a:t>Câu hỏi có </a:t>
            </a:r>
            <a:r>
              <a:rPr lang="en-US" b="1" dirty="0" err="1"/>
              <a:t>tiền</a:t>
            </a:r>
            <a:r>
              <a:rPr lang="en-US" b="1" dirty="0"/>
              <a:t> </a:t>
            </a:r>
            <a:r>
              <a:rPr lang="en-US" b="1" dirty="0" err="1"/>
              <a:t>đề</a:t>
            </a:r>
            <a:r>
              <a:rPr lang="en-US" b="1" dirty="0"/>
              <a:t> </a:t>
            </a:r>
            <a:r>
              <a:rPr lang="en-US" b="1" dirty="0" err="1"/>
              <a:t>sai</a:t>
            </a:r>
            <a:r>
              <a:rPr lang="en-US" dirty="0"/>
              <a:t> </a:t>
            </a:r>
            <a:r>
              <a:rPr lang="en-US" dirty="0" err="1"/>
              <a:t>là</a:t>
            </a:r>
            <a:r>
              <a:rPr lang="en-US" dirty="0"/>
              <a:t> </a:t>
            </a:r>
            <a:r>
              <a:rPr lang="en-US" dirty="0" err="1"/>
              <a:t>một</a:t>
            </a:r>
            <a:r>
              <a:rPr lang="en-US" dirty="0"/>
              <a:t> </a:t>
            </a:r>
            <a:r>
              <a:rPr lang="en-US" b="1" dirty="0" err="1"/>
              <a:t>thách</a:t>
            </a:r>
            <a:r>
              <a:rPr lang="en-US" b="1" dirty="0"/>
              <a:t> </a:t>
            </a:r>
            <a:r>
              <a:rPr lang="en-US" b="1" dirty="0" err="1"/>
              <a:t>thức</a:t>
            </a:r>
            <a:r>
              <a:rPr lang="en-US" b="1" dirty="0"/>
              <a:t> </a:t>
            </a:r>
            <a:r>
              <a:rPr lang="en-US" dirty="0" err="1"/>
              <a:t>đối</a:t>
            </a:r>
            <a:r>
              <a:rPr lang="en-US" dirty="0"/>
              <a:t> </a:t>
            </a:r>
            <a:r>
              <a:rPr lang="en-US" dirty="0" err="1"/>
              <a:t>với</a:t>
            </a:r>
            <a:r>
              <a:rPr lang="en-US" dirty="0"/>
              <a:t> LLMs</a:t>
            </a:r>
          </a:p>
          <a:p>
            <a:pPr>
              <a:lnSpc>
                <a:spcPct val="150000"/>
              </a:lnSpc>
            </a:pPr>
            <a:r>
              <a:rPr lang="en-US" b="1" dirty="0"/>
              <a:t>COT</a:t>
            </a:r>
            <a:r>
              <a:rPr lang="en-US" dirty="0"/>
              <a:t> (Chain-of-Thought) </a:t>
            </a:r>
            <a:r>
              <a:rPr lang="en-US" dirty="0" err="1"/>
              <a:t>tăng</a:t>
            </a:r>
            <a:r>
              <a:rPr lang="en-US" dirty="0"/>
              <a:t> </a:t>
            </a:r>
            <a:r>
              <a:rPr lang="en-US" dirty="0" err="1"/>
              <a:t>khả</a:t>
            </a:r>
            <a:r>
              <a:rPr lang="en-US" dirty="0"/>
              <a:t> </a:t>
            </a:r>
            <a:r>
              <a:rPr lang="en-US" dirty="0" err="1"/>
              <a:t>năng</a:t>
            </a:r>
            <a:r>
              <a:rPr lang="en-US" dirty="0"/>
              <a:t> </a:t>
            </a:r>
            <a:r>
              <a:rPr lang="en-US" b="1" dirty="0"/>
              <a:t>“hallucination”</a:t>
            </a:r>
          </a:p>
          <a:p>
            <a:pPr>
              <a:lnSpc>
                <a:spcPct val="150000"/>
              </a:lnSpc>
            </a:pPr>
            <a:r>
              <a:rPr lang="en-US" b="1" dirty="0"/>
              <a:t>Multi-hop</a:t>
            </a:r>
            <a:r>
              <a:rPr lang="en-US" dirty="0"/>
              <a:t> </a:t>
            </a:r>
            <a:r>
              <a:rPr lang="en-US" dirty="0" err="1"/>
              <a:t>là</a:t>
            </a:r>
            <a:r>
              <a:rPr lang="en-US" dirty="0"/>
              <a:t> </a:t>
            </a:r>
            <a:r>
              <a:rPr lang="en-US" dirty="0" err="1"/>
              <a:t>thách</a:t>
            </a:r>
            <a:r>
              <a:rPr lang="en-US" dirty="0"/>
              <a:t> </a:t>
            </a:r>
            <a:r>
              <a:rPr lang="en-US" dirty="0" err="1"/>
              <a:t>thức</a:t>
            </a:r>
            <a:r>
              <a:rPr lang="en-US" dirty="0"/>
              <a:t> </a:t>
            </a:r>
            <a:r>
              <a:rPr lang="en-US" dirty="0" err="1"/>
              <a:t>đối</a:t>
            </a:r>
            <a:r>
              <a:rPr lang="en-US" dirty="0"/>
              <a:t> </a:t>
            </a:r>
            <a:r>
              <a:rPr lang="en-US" dirty="0" err="1"/>
              <a:t>với</a:t>
            </a:r>
            <a:r>
              <a:rPr lang="en-US" dirty="0"/>
              <a:t> </a:t>
            </a:r>
            <a:r>
              <a:rPr lang="en-US" dirty="0" err="1"/>
              <a:t>một</a:t>
            </a:r>
            <a:r>
              <a:rPr lang="en-US" dirty="0"/>
              <a:t> </a:t>
            </a:r>
            <a:r>
              <a:rPr lang="en-US" dirty="0" err="1"/>
              <a:t>số</a:t>
            </a:r>
            <a:r>
              <a:rPr lang="en-US" dirty="0"/>
              <a:t> LLM</a:t>
            </a:r>
          </a:p>
          <a:p>
            <a:pPr marL="0" indent="0">
              <a:lnSpc>
                <a:spcPct val="200000"/>
              </a:lnSpc>
              <a:buNone/>
            </a:pPr>
            <a:endParaRPr lang="en-US" b="1" dirty="0"/>
          </a:p>
          <a:p>
            <a:pPr lvl="1">
              <a:buFont typeface="Wingdings" panose="05000000000000000000" pitchFamily="2" charset="2"/>
              <a:buChar char="q"/>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C1AAA32C-DC66-B0B7-923C-6D9DE436E31F}"/>
              </a:ext>
            </a:extLst>
          </p:cNvPr>
          <p:cNvSpPr>
            <a:spLocks noGrp="1"/>
          </p:cNvSpPr>
          <p:nvPr>
            <p:ph type="sldNum" sz="quarter" idx="12"/>
          </p:nvPr>
        </p:nvSpPr>
        <p:spPr/>
        <p:txBody>
          <a:bodyPr/>
          <a:lstStyle/>
          <a:p>
            <a:fld id="{0E0D90A2-39ED-4D6A-B2EA-EEC2FB1EF31C}" type="slidenum">
              <a:rPr lang="en-US" smtClean="0"/>
              <a:t>17</a:t>
            </a:fld>
            <a:endParaRPr lang="en-US"/>
          </a:p>
        </p:txBody>
      </p:sp>
    </p:spTree>
    <p:extLst>
      <p:ext uri="{BB962C8B-B14F-4D97-AF65-F5344CB8AC3E}">
        <p14:creationId xmlns:p14="http://schemas.microsoft.com/office/powerpoint/2010/main" val="2953164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CAE1-6953-D6D9-6B0A-DA7A5F39DDEC}"/>
              </a:ext>
            </a:extLst>
          </p:cNvPr>
          <p:cNvSpPr>
            <a:spLocks noGrp="1"/>
          </p:cNvSpPr>
          <p:nvPr>
            <p:ph type="title"/>
          </p:nvPr>
        </p:nvSpPr>
        <p:spPr/>
        <p:txBody>
          <a:bodyPr/>
          <a:lstStyle/>
          <a:p>
            <a:r>
              <a:rPr lang="en-US" dirty="0" err="1"/>
              <a:t>FreshPrompt</a:t>
            </a:r>
            <a:endParaRPr lang="en-US" dirty="0"/>
          </a:p>
        </p:txBody>
      </p:sp>
      <p:sp>
        <p:nvSpPr>
          <p:cNvPr id="8" name="Text Placeholder 7">
            <a:extLst>
              <a:ext uri="{FF2B5EF4-FFF2-40B4-BE49-F238E27FC236}">
                <a16:creationId xmlns:a16="http://schemas.microsoft.com/office/drawing/2014/main" id="{26AF37A8-F119-3CED-5C93-87AAB64BC979}"/>
              </a:ext>
            </a:extLst>
          </p:cNvPr>
          <p:cNvSpPr>
            <a:spLocks noGrp="1"/>
          </p:cNvSpPr>
          <p:nvPr>
            <p:ph type="body" idx="1"/>
          </p:nvPr>
        </p:nvSpPr>
        <p:spPr/>
        <p:txBody>
          <a:bodyPr>
            <a:normAutofit/>
          </a:bodyPr>
          <a:lstStyle/>
          <a:p>
            <a:r>
              <a:rPr lang="en-US" dirty="0" err="1"/>
              <a:t>Giới</a:t>
            </a:r>
            <a:r>
              <a:rPr lang="en-US" dirty="0"/>
              <a:t> </a:t>
            </a:r>
            <a:r>
              <a:rPr lang="en-US" dirty="0" err="1"/>
              <a:t>thiệu</a:t>
            </a:r>
            <a:r>
              <a:rPr lang="en-US" dirty="0"/>
              <a:t> </a:t>
            </a:r>
            <a:r>
              <a:rPr lang="en-US" dirty="0" err="1"/>
              <a:t>FreshPrompt</a:t>
            </a:r>
            <a:endParaRPr lang="en-US" dirty="0"/>
          </a:p>
          <a:p>
            <a:r>
              <a:rPr lang="en-US" dirty="0" err="1"/>
              <a:t>Thiết</a:t>
            </a:r>
            <a:r>
              <a:rPr lang="en-US" dirty="0"/>
              <a:t> </a:t>
            </a:r>
            <a:r>
              <a:rPr lang="en-US" dirty="0" err="1"/>
              <a:t>lập</a:t>
            </a:r>
            <a:r>
              <a:rPr lang="en-US" dirty="0"/>
              <a:t> </a:t>
            </a:r>
            <a:r>
              <a:rPr lang="en-US" dirty="0" err="1"/>
              <a:t>FreshPrompt</a:t>
            </a:r>
            <a:endParaRPr lang="en-US" dirty="0"/>
          </a:p>
          <a:p>
            <a:r>
              <a:rPr lang="en-US" dirty="0" err="1"/>
              <a:t>Kết</a:t>
            </a:r>
            <a:r>
              <a:rPr lang="en-US" dirty="0"/>
              <a:t> </a:t>
            </a:r>
            <a:r>
              <a:rPr lang="en-US" dirty="0" err="1"/>
              <a:t>quả</a:t>
            </a:r>
            <a:r>
              <a:rPr lang="en-US" dirty="0"/>
              <a:t> </a:t>
            </a:r>
            <a:r>
              <a:rPr lang="en-US" dirty="0" err="1"/>
              <a:t>và</a:t>
            </a:r>
            <a:r>
              <a:rPr lang="en-US" dirty="0"/>
              <a:t> </a:t>
            </a:r>
            <a:r>
              <a:rPr lang="en-US" dirty="0" err="1"/>
              <a:t>đánh</a:t>
            </a:r>
            <a:r>
              <a:rPr lang="en-US" dirty="0"/>
              <a:t> </a:t>
            </a:r>
            <a:r>
              <a:rPr lang="en-US" dirty="0" err="1"/>
              <a:t>giá</a:t>
            </a:r>
            <a:endParaRPr lang="en-US" dirty="0"/>
          </a:p>
        </p:txBody>
      </p:sp>
      <p:sp>
        <p:nvSpPr>
          <p:cNvPr id="6" name="Slide Number Placeholder 5">
            <a:extLst>
              <a:ext uri="{FF2B5EF4-FFF2-40B4-BE49-F238E27FC236}">
                <a16:creationId xmlns:a16="http://schemas.microsoft.com/office/drawing/2014/main" id="{102AC427-0949-0AB6-F110-101544A74108}"/>
              </a:ext>
            </a:extLst>
          </p:cNvPr>
          <p:cNvSpPr>
            <a:spLocks noGrp="1"/>
          </p:cNvSpPr>
          <p:nvPr>
            <p:ph type="sldNum" sz="quarter" idx="12"/>
          </p:nvPr>
        </p:nvSpPr>
        <p:spPr/>
        <p:txBody>
          <a:bodyPr/>
          <a:lstStyle/>
          <a:p>
            <a:fld id="{0E0D90A2-39ED-4D6A-B2EA-EEC2FB1EF31C}" type="slidenum">
              <a:rPr lang="en-US" smtClean="0"/>
              <a:t>18</a:t>
            </a:fld>
            <a:endParaRPr lang="en-US"/>
          </a:p>
        </p:txBody>
      </p:sp>
    </p:spTree>
    <p:extLst>
      <p:ext uri="{BB962C8B-B14F-4D97-AF65-F5344CB8AC3E}">
        <p14:creationId xmlns:p14="http://schemas.microsoft.com/office/powerpoint/2010/main" val="247853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5C72-8422-6FC2-35E0-BDADDE145AEA}"/>
              </a:ext>
            </a:extLst>
          </p:cNvPr>
          <p:cNvSpPr>
            <a:spLocks noGrp="1"/>
          </p:cNvSpPr>
          <p:nvPr>
            <p:ph type="title"/>
          </p:nvPr>
        </p:nvSpPr>
        <p:spPr/>
        <p:txBody>
          <a:bodyPr/>
          <a:lstStyle/>
          <a:p>
            <a:r>
              <a:rPr lang="en-US" dirty="0" err="1"/>
              <a:t>FreshPromt</a:t>
            </a:r>
            <a:endParaRPr lang="en-US" dirty="0"/>
          </a:p>
        </p:txBody>
      </p:sp>
      <p:sp>
        <p:nvSpPr>
          <p:cNvPr id="3" name="Content Placeholder 2">
            <a:extLst>
              <a:ext uri="{FF2B5EF4-FFF2-40B4-BE49-F238E27FC236}">
                <a16:creationId xmlns:a16="http://schemas.microsoft.com/office/drawing/2014/main" id="{783B0AE6-B941-E200-5F2C-FF65F83962D6}"/>
              </a:ext>
            </a:extLst>
          </p:cNvPr>
          <p:cNvSpPr>
            <a:spLocks noGrp="1"/>
          </p:cNvSpPr>
          <p:nvPr>
            <p:ph idx="1"/>
          </p:nvPr>
        </p:nvSpPr>
        <p:spPr/>
        <p:txBody>
          <a:bodyPr/>
          <a:lstStyle/>
          <a:p>
            <a:pPr>
              <a:lnSpc>
                <a:spcPct val="150000"/>
              </a:lnSpc>
            </a:pPr>
            <a:r>
              <a:rPr lang="en-US" dirty="0"/>
              <a:t>Cung </a:t>
            </a:r>
            <a:r>
              <a:rPr lang="en-US" dirty="0" err="1"/>
              <a:t>cấp</a:t>
            </a:r>
            <a:r>
              <a:rPr lang="en-US" dirty="0"/>
              <a:t> </a:t>
            </a:r>
            <a:r>
              <a:rPr lang="en-US" dirty="0" err="1"/>
              <a:t>các</a:t>
            </a:r>
            <a:r>
              <a:rPr lang="en-US" dirty="0"/>
              <a:t> </a:t>
            </a:r>
            <a:r>
              <a:rPr lang="en-US" dirty="0" err="1"/>
              <a:t>thông</a:t>
            </a:r>
            <a:r>
              <a:rPr lang="en-US" dirty="0"/>
              <a:t> tin </a:t>
            </a:r>
            <a:r>
              <a:rPr lang="en-US" b="1" dirty="0" err="1"/>
              <a:t>mô</a:t>
            </a:r>
            <a:r>
              <a:rPr lang="en-US" b="1" dirty="0"/>
              <a:t> </a:t>
            </a:r>
            <a:r>
              <a:rPr lang="en-US" b="1" dirty="0" err="1"/>
              <a:t>tả</a:t>
            </a:r>
            <a:r>
              <a:rPr lang="en-US" b="1" dirty="0"/>
              <a:t> </a:t>
            </a:r>
            <a:r>
              <a:rPr lang="en-US" b="1" dirty="0" err="1"/>
              <a:t>ngữ</a:t>
            </a:r>
            <a:r>
              <a:rPr lang="en-US" b="1" dirty="0"/>
              <a:t> </a:t>
            </a:r>
            <a:r>
              <a:rPr lang="en-US" b="1" dirty="0" err="1"/>
              <a:t>cảnh</a:t>
            </a:r>
            <a:r>
              <a:rPr lang="en-US" dirty="0"/>
              <a:t> </a:t>
            </a:r>
            <a:r>
              <a:rPr lang="en-US" dirty="0" err="1"/>
              <a:t>và</a:t>
            </a:r>
            <a:r>
              <a:rPr lang="en-US" dirty="0"/>
              <a:t> </a:t>
            </a:r>
            <a:r>
              <a:rPr lang="en-US" dirty="0" err="1"/>
              <a:t>thông</a:t>
            </a:r>
            <a:r>
              <a:rPr lang="en-US" dirty="0"/>
              <a:t> tin </a:t>
            </a:r>
            <a:r>
              <a:rPr lang="en-US" b="1" dirty="0"/>
              <a:t>up-to-date</a:t>
            </a:r>
            <a:r>
              <a:rPr lang="en-US" dirty="0"/>
              <a:t> </a:t>
            </a:r>
            <a:r>
              <a:rPr lang="en-US" dirty="0" err="1"/>
              <a:t>dưới</a:t>
            </a:r>
            <a:r>
              <a:rPr lang="en-US" dirty="0"/>
              <a:t> </a:t>
            </a:r>
            <a:r>
              <a:rPr lang="en-US" dirty="0" err="1"/>
              <a:t>dạng</a:t>
            </a:r>
            <a:r>
              <a:rPr lang="en-US" dirty="0"/>
              <a:t> </a:t>
            </a:r>
            <a:r>
              <a:rPr lang="en-US" dirty="0" err="1"/>
              <a:t>các</a:t>
            </a:r>
            <a:r>
              <a:rPr lang="en-US" dirty="0"/>
              <a:t> </a:t>
            </a:r>
            <a:r>
              <a:rPr lang="en-US" b="1" dirty="0"/>
              <a:t>bằng </a:t>
            </a:r>
            <a:r>
              <a:rPr lang="en-US" b="1" dirty="0" err="1"/>
              <a:t>chứng</a:t>
            </a:r>
            <a:r>
              <a:rPr lang="en-US" b="1" dirty="0"/>
              <a:t> </a:t>
            </a:r>
            <a:r>
              <a:rPr lang="en-US" dirty="0"/>
              <a:t>(evidences)</a:t>
            </a:r>
          </a:p>
          <a:p>
            <a:pPr>
              <a:lnSpc>
                <a:spcPct val="150000"/>
              </a:lnSpc>
            </a:pPr>
            <a:r>
              <a:rPr lang="en-US" dirty="0" err="1"/>
              <a:t>Hướng</a:t>
            </a:r>
            <a:r>
              <a:rPr lang="en-US" dirty="0"/>
              <a:t> </a:t>
            </a:r>
            <a:r>
              <a:rPr lang="en-US" dirty="0" err="1"/>
              <a:t>dẫn</a:t>
            </a:r>
            <a:r>
              <a:rPr lang="en-US" dirty="0"/>
              <a:t> </a:t>
            </a:r>
            <a:r>
              <a:rPr lang="en-US" dirty="0" err="1"/>
              <a:t>mô</a:t>
            </a:r>
            <a:r>
              <a:rPr lang="en-US" dirty="0"/>
              <a:t> hình </a:t>
            </a:r>
            <a:r>
              <a:rPr lang="en-US" b="1" dirty="0"/>
              <a:t>suy </a:t>
            </a:r>
            <a:r>
              <a:rPr lang="en-US" b="1" dirty="0" err="1"/>
              <a:t>luận</a:t>
            </a:r>
            <a:r>
              <a:rPr lang="en-US" b="1" dirty="0"/>
              <a:t> </a:t>
            </a:r>
            <a:r>
              <a:rPr lang="en-US" dirty="0" err="1"/>
              <a:t>thông</a:t>
            </a:r>
            <a:r>
              <a:rPr lang="en-US" dirty="0"/>
              <a:t> qua </a:t>
            </a:r>
            <a:r>
              <a:rPr lang="en-US" dirty="0" err="1"/>
              <a:t>các</a:t>
            </a:r>
            <a:r>
              <a:rPr lang="en-US" dirty="0"/>
              <a:t> bằng </a:t>
            </a:r>
            <a:r>
              <a:rPr lang="en-US" dirty="0" err="1"/>
              <a:t>chứng</a:t>
            </a:r>
            <a:r>
              <a:rPr lang="en-US" dirty="0"/>
              <a:t> </a:t>
            </a:r>
            <a:r>
              <a:rPr lang="en-US" dirty="0" err="1"/>
              <a:t>thu</a:t>
            </a:r>
            <a:r>
              <a:rPr lang="en-US" dirty="0"/>
              <a:t> </a:t>
            </a:r>
            <a:r>
              <a:rPr lang="en-US" dirty="0" err="1"/>
              <a:t>được</a:t>
            </a:r>
            <a:r>
              <a:rPr lang="en-US" dirty="0"/>
              <a:t> bằng </a:t>
            </a:r>
            <a:r>
              <a:rPr lang="en-US" dirty="0" err="1"/>
              <a:t>việc</a:t>
            </a:r>
            <a:r>
              <a:rPr lang="en-US" dirty="0"/>
              <a:t> </a:t>
            </a:r>
            <a:r>
              <a:rPr lang="en-US" b="1" dirty="0" err="1"/>
              <a:t>đưa</a:t>
            </a:r>
            <a:r>
              <a:rPr lang="en-US" b="1" dirty="0"/>
              <a:t> </a:t>
            </a:r>
            <a:r>
              <a:rPr lang="en-US" b="1" dirty="0" err="1"/>
              <a:t>ra</a:t>
            </a:r>
            <a:r>
              <a:rPr lang="en-US" b="1" dirty="0"/>
              <a:t> </a:t>
            </a:r>
            <a:r>
              <a:rPr lang="en-US" b="1" dirty="0" err="1"/>
              <a:t>các</a:t>
            </a:r>
            <a:r>
              <a:rPr lang="en-US" b="1" dirty="0"/>
              <a:t> </a:t>
            </a:r>
            <a:r>
              <a:rPr lang="en-US" b="1" dirty="0" err="1"/>
              <a:t>ví</a:t>
            </a:r>
            <a:r>
              <a:rPr lang="en-US" b="1" dirty="0"/>
              <a:t> </a:t>
            </a:r>
            <a:r>
              <a:rPr lang="en-US" b="1" dirty="0" err="1"/>
              <a:t>dụ</a:t>
            </a:r>
            <a:r>
              <a:rPr lang="en-US" b="1" dirty="0"/>
              <a:t> </a:t>
            </a:r>
            <a:r>
              <a:rPr lang="en-US" dirty="0"/>
              <a:t>(few-shot in-context learning)</a:t>
            </a:r>
          </a:p>
          <a:p>
            <a:endParaRPr lang="en-US" dirty="0"/>
          </a:p>
        </p:txBody>
      </p:sp>
      <p:sp>
        <p:nvSpPr>
          <p:cNvPr id="7" name="Slide Number Placeholder 6">
            <a:extLst>
              <a:ext uri="{FF2B5EF4-FFF2-40B4-BE49-F238E27FC236}">
                <a16:creationId xmlns:a16="http://schemas.microsoft.com/office/drawing/2014/main" id="{9439966F-9521-1424-F708-6796F14F8E85}"/>
              </a:ext>
            </a:extLst>
          </p:cNvPr>
          <p:cNvSpPr>
            <a:spLocks noGrp="1"/>
          </p:cNvSpPr>
          <p:nvPr>
            <p:ph type="sldNum" sz="quarter" idx="12"/>
          </p:nvPr>
        </p:nvSpPr>
        <p:spPr/>
        <p:txBody>
          <a:bodyPr/>
          <a:lstStyle/>
          <a:p>
            <a:fld id="{0E0D90A2-39ED-4D6A-B2EA-EEC2FB1EF31C}" type="slidenum">
              <a:rPr lang="en-US" smtClean="0"/>
              <a:t>19</a:t>
            </a:fld>
            <a:endParaRPr lang="en-US"/>
          </a:p>
        </p:txBody>
      </p:sp>
    </p:spTree>
    <p:extLst>
      <p:ext uri="{BB962C8B-B14F-4D97-AF65-F5344CB8AC3E}">
        <p14:creationId xmlns:p14="http://schemas.microsoft.com/office/powerpoint/2010/main" val="38379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D29E-C51F-5CF2-2B15-EA8F90EA458B}"/>
              </a:ext>
            </a:extLst>
          </p:cNvPr>
          <p:cNvSpPr>
            <a:spLocks noGrp="1"/>
          </p:cNvSpPr>
          <p:nvPr>
            <p:ph type="title"/>
          </p:nvPr>
        </p:nvSpPr>
        <p:spPr/>
        <p:txBody>
          <a:bodyPr/>
          <a:lstStyle/>
          <a:p>
            <a:r>
              <a:rPr lang="en-US" dirty="0" err="1"/>
              <a:t>Nội</a:t>
            </a:r>
            <a:r>
              <a:rPr lang="en-US" dirty="0"/>
              <a:t> dung </a:t>
            </a:r>
            <a:r>
              <a:rPr lang="en-US" dirty="0" err="1"/>
              <a:t>chính</a:t>
            </a:r>
            <a:endParaRPr lang="en-US" dirty="0"/>
          </a:p>
        </p:txBody>
      </p:sp>
      <p:sp>
        <p:nvSpPr>
          <p:cNvPr id="3" name="Content Placeholder 2">
            <a:extLst>
              <a:ext uri="{FF2B5EF4-FFF2-40B4-BE49-F238E27FC236}">
                <a16:creationId xmlns:a16="http://schemas.microsoft.com/office/drawing/2014/main" id="{97590DDE-FBCB-E2FF-1BE8-3E9706F2899D}"/>
              </a:ext>
            </a:extLst>
          </p:cNvPr>
          <p:cNvSpPr>
            <a:spLocks noGrp="1"/>
          </p:cNvSpPr>
          <p:nvPr>
            <p:ph idx="1"/>
          </p:nvPr>
        </p:nvSpPr>
        <p:spPr/>
        <p:txBody>
          <a:bodyPr>
            <a:normAutofit fontScale="92500"/>
          </a:bodyPr>
          <a:lstStyle/>
          <a:p>
            <a:pPr>
              <a:lnSpc>
                <a:spcPct val="150000"/>
              </a:lnSpc>
            </a:pPr>
            <a:r>
              <a:rPr lang="en-US" sz="3600" dirty="0"/>
              <a:t>Introduction</a:t>
            </a:r>
          </a:p>
          <a:p>
            <a:pPr>
              <a:lnSpc>
                <a:spcPct val="150000"/>
              </a:lnSpc>
            </a:pPr>
            <a:r>
              <a:rPr lang="en-US" sz="3600" dirty="0" err="1"/>
              <a:t>FreshQA</a:t>
            </a:r>
            <a:endParaRPr lang="en-US" sz="3600" dirty="0"/>
          </a:p>
          <a:p>
            <a:pPr>
              <a:lnSpc>
                <a:spcPct val="150000"/>
              </a:lnSpc>
            </a:pPr>
            <a:r>
              <a:rPr lang="en-US" sz="3600" dirty="0" err="1"/>
              <a:t>FreshPrompt</a:t>
            </a:r>
            <a:endParaRPr lang="en-US" sz="3600" dirty="0"/>
          </a:p>
          <a:p>
            <a:pPr>
              <a:lnSpc>
                <a:spcPct val="150000"/>
              </a:lnSpc>
            </a:pPr>
            <a:r>
              <a:rPr lang="en-US" sz="3600" dirty="0"/>
              <a:t>Demo </a:t>
            </a:r>
          </a:p>
          <a:p>
            <a:pPr>
              <a:lnSpc>
                <a:spcPct val="150000"/>
              </a:lnSpc>
            </a:pPr>
            <a:r>
              <a:rPr lang="en-US" sz="3600" dirty="0" err="1"/>
              <a:t>Tổng</a:t>
            </a:r>
            <a:r>
              <a:rPr lang="en-US" sz="3600" dirty="0"/>
              <a:t> </a:t>
            </a:r>
            <a:r>
              <a:rPr lang="en-US" sz="3600" dirty="0" err="1"/>
              <a:t>kết</a:t>
            </a:r>
            <a:r>
              <a:rPr lang="en-US" sz="3600" dirty="0"/>
              <a:t> </a:t>
            </a:r>
          </a:p>
        </p:txBody>
      </p:sp>
      <p:sp>
        <p:nvSpPr>
          <p:cNvPr id="7" name="Slide Number Placeholder 6">
            <a:extLst>
              <a:ext uri="{FF2B5EF4-FFF2-40B4-BE49-F238E27FC236}">
                <a16:creationId xmlns:a16="http://schemas.microsoft.com/office/drawing/2014/main" id="{EFDE74CE-8C1C-10B3-D670-66B32AFC9D7E}"/>
              </a:ext>
            </a:extLst>
          </p:cNvPr>
          <p:cNvSpPr>
            <a:spLocks noGrp="1"/>
          </p:cNvSpPr>
          <p:nvPr>
            <p:ph type="sldNum" sz="quarter" idx="12"/>
          </p:nvPr>
        </p:nvSpPr>
        <p:spPr/>
        <p:txBody>
          <a:bodyPr/>
          <a:lstStyle/>
          <a:p>
            <a:fld id="{0E0D90A2-39ED-4D6A-B2EA-EEC2FB1EF31C}" type="slidenum">
              <a:rPr lang="en-US" smtClean="0"/>
              <a:t>2</a:t>
            </a:fld>
            <a:endParaRPr lang="en-US"/>
          </a:p>
        </p:txBody>
      </p:sp>
    </p:spTree>
    <p:extLst>
      <p:ext uri="{BB962C8B-B14F-4D97-AF65-F5344CB8AC3E}">
        <p14:creationId xmlns:p14="http://schemas.microsoft.com/office/powerpoint/2010/main" val="2522543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5C72-8422-6FC2-35E0-BDADDE145AEA}"/>
              </a:ext>
            </a:extLst>
          </p:cNvPr>
          <p:cNvSpPr>
            <a:spLocks noGrp="1"/>
          </p:cNvSpPr>
          <p:nvPr>
            <p:ph type="title"/>
          </p:nvPr>
        </p:nvSpPr>
        <p:spPr/>
        <p:txBody>
          <a:bodyPr/>
          <a:lstStyle/>
          <a:p>
            <a:r>
              <a:rPr lang="en-US" dirty="0" err="1"/>
              <a:t>FreshPromt</a:t>
            </a:r>
            <a:endParaRPr lang="en-US" dirty="0"/>
          </a:p>
        </p:txBody>
      </p:sp>
      <p:sp>
        <p:nvSpPr>
          <p:cNvPr id="7" name="Content Placeholder 6">
            <a:extLst>
              <a:ext uri="{FF2B5EF4-FFF2-40B4-BE49-F238E27FC236}">
                <a16:creationId xmlns:a16="http://schemas.microsoft.com/office/drawing/2014/main" id="{FA0E1318-A4AC-483E-6957-D2F02B6CD46A}"/>
              </a:ext>
            </a:extLst>
          </p:cNvPr>
          <p:cNvSpPr>
            <a:spLocks noGrp="1"/>
          </p:cNvSpPr>
          <p:nvPr>
            <p:ph idx="1"/>
          </p:nvPr>
        </p:nvSpPr>
        <p:spPr/>
        <p:txBody>
          <a:bodyPr/>
          <a:lstStyle/>
          <a:p>
            <a:pPr lvl="1"/>
            <a:endParaRPr lang="en-US" dirty="0"/>
          </a:p>
          <a:p>
            <a:pPr marL="0" indent="0">
              <a:buNone/>
            </a:pPr>
            <a:endParaRPr lang="en-US" dirty="0"/>
          </a:p>
        </p:txBody>
      </p:sp>
      <p:graphicFrame>
        <p:nvGraphicFramePr>
          <p:cNvPr id="10" name="Diagram 9">
            <a:extLst>
              <a:ext uri="{FF2B5EF4-FFF2-40B4-BE49-F238E27FC236}">
                <a16:creationId xmlns:a16="http://schemas.microsoft.com/office/drawing/2014/main" id="{133DF2E1-FC96-C5D0-32C1-3005654FC545}"/>
              </a:ext>
            </a:extLst>
          </p:cNvPr>
          <p:cNvGraphicFramePr/>
          <p:nvPr>
            <p:extLst>
              <p:ext uri="{D42A27DB-BD31-4B8C-83A1-F6EECF244321}">
                <p14:modId xmlns:p14="http://schemas.microsoft.com/office/powerpoint/2010/main" val="3158877190"/>
              </p:ext>
            </p:extLst>
          </p:nvPr>
        </p:nvGraphicFramePr>
        <p:xfrm>
          <a:off x="276578" y="13111"/>
          <a:ext cx="11638844" cy="6848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1C2A92D8-603B-E78F-86F5-6831A43F58EE}"/>
              </a:ext>
            </a:extLst>
          </p:cNvPr>
          <p:cNvSpPr txBox="1"/>
          <p:nvPr/>
        </p:nvSpPr>
        <p:spPr>
          <a:xfrm>
            <a:off x="230119" y="4797344"/>
            <a:ext cx="11739142" cy="584775"/>
          </a:xfrm>
          <a:prstGeom prst="rect">
            <a:avLst/>
          </a:prstGeom>
          <a:noFill/>
          <a:ln>
            <a:solidFill>
              <a:schemeClr val="accent6"/>
            </a:solidFill>
          </a:ln>
        </p:spPr>
        <p:txBody>
          <a:bodyPr wrap="square" rtlCol="0">
            <a:spAutoFit/>
          </a:bodyPr>
          <a:lstStyle/>
          <a:p>
            <a:pPr algn="ctr"/>
            <a:r>
              <a:rPr lang="en-US" sz="3200" dirty="0"/>
              <a:t>Quy </a:t>
            </a:r>
            <a:r>
              <a:rPr lang="en-US" sz="3200" dirty="0" err="1"/>
              <a:t>trình</a:t>
            </a:r>
            <a:r>
              <a:rPr lang="en-US" sz="3200" dirty="0"/>
              <a:t> </a:t>
            </a:r>
            <a:r>
              <a:rPr lang="en-US" sz="3200" dirty="0" err="1"/>
              <a:t>lấy</a:t>
            </a:r>
            <a:r>
              <a:rPr lang="en-US" sz="3200" dirty="0"/>
              <a:t> </a:t>
            </a:r>
            <a:r>
              <a:rPr lang="en-US" sz="3200" dirty="0" err="1"/>
              <a:t>các</a:t>
            </a:r>
            <a:r>
              <a:rPr lang="en-US" sz="3200" dirty="0"/>
              <a:t> </a:t>
            </a:r>
            <a:r>
              <a:rPr lang="en-US" sz="3200" dirty="0" err="1"/>
              <a:t>thông</a:t>
            </a:r>
            <a:r>
              <a:rPr lang="en-US" sz="3200" dirty="0"/>
              <a:t> tin </a:t>
            </a:r>
            <a:r>
              <a:rPr lang="en-US" sz="3200" dirty="0" err="1"/>
              <a:t>thông</a:t>
            </a:r>
            <a:r>
              <a:rPr lang="en-US" sz="3200" dirty="0"/>
              <a:t> qua </a:t>
            </a:r>
            <a:r>
              <a:rPr lang="en-US" sz="3200" dirty="0" err="1"/>
              <a:t>việc</a:t>
            </a:r>
            <a:r>
              <a:rPr lang="en-US" sz="3200" dirty="0"/>
              <a:t> </a:t>
            </a:r>
            <a:r>
              <a:rPr lang="en-US" sz="3200" dirty="0" err="1"/>
              <a:t>truy</a:t>
            </a:r>
            <a:r>
              <a:rPr lang="en-US" sz="3200" dirty="0"/>
              <a:t> vấn </a:t>
            </a:r>
            <a:r>
              <a:rPr lang="en-US" sz="3200" dirty="0" err="1"/>
              <a:t>công</a:t>
            </a:r>
            <a:r>
              <a:rPr lang="en-US" sz="3200" dirty="0"/>
              <a:t> </a:t>
            </a:r>
            <a:r>
              <a:rPr lang="en-US" sz="3200" dirty="0" err="1"/>
              <a:t>cụ</a:t>
            </a:r>
            <a:r>
              <a:rPr lang="en-US" sz="3200" dirty="0"/>
              <a:t> </a:t>
            </a:r>
            <a:r>
              <a:rPr lang="en-US" sz="3200" dirty="0" err="1"/>
              <a:t>tìm</a:t>
            </a:r>
            <a:r>
              <a:rPr lang="en-US" sz="3200" dirty="0"/>
              <a:t> </a:t>
            </a:r>
            <a:r>
              <a:rPr lang="en-US" sz="3200" dirty="0" err="1"/>
              <a:t>kiếm</a:t>
            </a:r>
            <a:r>
              <a:rPr lang="en-US" sz="3200" dirty="0"/>
              <a:t> </a:t>
            </a:r>
          </a:p>
        </p:txBody>
      </p:sp>
      <p:sp>
        <p:nvSpPr>
          <p:cNvPr id="6" name="Slide Number Placeholder 5">
            <a:extLst>
              <a:ext uri="{FF2B5EF4-FFF2-40B4-BE49-F238E27FC236}">
                <a16:creationId xmlns:a16="http://schemas.microsoft.com/office/drawing/2014/main" id="{41312E9B-4021-1BC1-684C-1779818FDF37}"/>
              </a:ext>
            </a:extLst>
          </p:cNvPr>
          <p:cNvSpPr>
            <a:spLocks noGrp="1"/>
          </p:cNvSpPr>
          <p:nvPr>
            <p:ph type="sldNum" sz="quarter" idx="12"/>
          </p:nvPr>
        </p:nvSpPr>
        <p:spPr/>
        <p:txBody>
          <a:bodyPr/>
          <a:lstStyle/>
          <a:p>
            <a:fld id="{0E0D90A2-39ED-4D6A-B2EA-EEC2FB1EF31C}" type="slidenum">
              <a:rPr lang="en-US" smtClean="0"/>
              <a:t>20</a:t>
            </a:fld>
            <a:endParaRPr lang="en-US"/>
          </a:p>
        </p:txBody>
      </p:sp>
    </p:spTree>
    <p:extLst>
      <p:ext uri="{BB962C8B-B14F-4D97-AF65-F5344CB8AC3E}">
        <p14:creationId xmlns:p14="http://schemas.microsoft.com/office/powerpoint/2010/main" val="270404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BD88D-8822-AD72-634A-3BF571F19A1A}"/>
              </a:ext>
            </a:extLst>
          </p:cNvPr>
          <p:cNvSpPr>
            <a:spLocks noGrp="1"/>
          </p:cNvSpPr>
          <p:nvPr>
            <p:ph type="title"/>
          </p:nvPr>
        </p:nvSpPr>
        <p:spPr/>
        <p:txBody>
          <a:bodyPr>
            <a:noAutofit/>
          </a:bodyPr>
          <a:lstStyle/>
          <a:p>
            <a:r>
              <a:rPr lang="en-US" dirty="0" err="1"/>
              <a:t>FreshPromt</a:t>
            </a:r>
            <a:endParaRPr lang="en-US" dirty="0"/>
          </a:p>
        </p:txBody>
      </p:sp>
      <p:pic>
        <p:nvPicPr>
          <p:cNvPr id="4" name="Content Placeholder 3">
            <a:extLst>
              <a:ext uri="{FF2B5EF4-FFF2-40B4-BE49-F238E27FC236}">
                <a16:creationId xmlns:a16="http://schemas.microsoft.com/office/drawing/2014/main" id="{C02B926A-0831-B787-DF9A-4C1840C011AA}"/>
              </a:ext>
            </a:extLst>
          </p:cNvPr>
          <p:cNvPicPr>
            <a:picLocks noGrp="1" noChangeAspect="1"/>
          </p:cNvPicPr>
          <p:nvPr>
            <p:ph idx="1"/>
          </p:nvPr>
        </p:nvPicPr>
        <p:blipFill>
          <a:blip r:embed="rId3"/>
          <a:stretch>
            <a:fillRect/>
          </a:stretch>
        </p:blipFill>
        <p:spPr>
          <a:xfrm>
            <a:off x="3813541" y="365125"/>
            <a:ext cx="7845062" cy="6025235"/>
          </a:xfrm>
          <a:prstGeom prst="rect">
            <a:avLst/>
          </a:prstGeom>
        </p:spPr>
      </p:pic>
      <p:sp>
        <p:nvSpPr>
          <p:cNvPr id="5" name="TextBox 4">
            <a:extLst>
              <a:ext uri="{FF2B5EF4-FFF2-40B4-BE49-F238E27FC236}">
                <a16:creationId xmlns:a16="http://schemas.microsoft.com/office/drawing/2014/main" id="{40BBDD3B-9621-A794-08A1-24C11F396087}"/>
              </a:ext>
            </a:extLst>
          </p:cNvPr>
          <p:cNvSpPr txBox="1"/>
          <p:nvPr/>
        </p:nvSpPr>
        <p:spPr>
          <a:xfrm>
            <a:off x="485421" y="3070581"/>
            <a:ext cx="2585155" cy="769441"/>
          </a:xfrm>
          <a:prstGeom prst="rect">
            <a:avLst/>
          </a:prstGeom>
          <a:noFill/>
          <a:ln>
            <a:solidFill>
              <a:schemeClr val="accent6"/>
            </a:solidFill>
          </a:ln>
        </p:spPr>
        <p:txBody>
          <a:bodyPr wrap="square" rtlCol="0">
            <a:spAutoFit/>
          </a:bodyPr>
          <a:lstStyle/>
          <a:p>
            <a:r>
              <a:rPr lang="en-US" sz="4400" dirty="0" err="1"/>
              <a:t>Truy</a:t>
            </a:r>
            <a:r>
              <a:rPr lang="en-US" sz="4400" dirty="0"/>
              <a:t> vấn q</a:t>
            </a:r>
          </a:p>
        </p:txBody>
      </p:sp>
      <p:cxnSp>
        <p:nvCxnSpPr>
          <p:cNvPr id="10" name="Straight Arrow Connector 9">
            <a:extLst>
              <a:ext uri="{FF2B5EF4-FFF2-40B4-BE49-F238E27FC236}">
                <a16:creationId xmlns:a16="http://schemas.microsoft.com/office/drawing/2014/main" id="{1676A83A-AE4E-3850-ABB0-1C575EB21993}"/>
              </a:ext>
            </a:extLst>
          </p:cNvPr>
          <p:cNvCxnSpPr>
            <a:cxnSpLocks/>
          </p:cNvCxnSpPr>
          <p:nvPr/>
        </p:nvCxnSpPr>
        <p:spPr>
          <a:xfrm rot="10800000" flipH="1">
            <a:off x="3070576" y="3377743"/>
            <a:ext cx="742965" cy="7755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2E24A4D3-4077-5D62-0740-AD7E14C8FA5F}"/>
              </a:ext>
            </a:extLst>
          </p:cNvPr>
          <p:cNvSpPr>
            <a:spLocks noGrp="1"/>
          </p:cNvSpPr>
          <p:nvPr>
            <p:ph type="sldNum" sz="quarter" idx="12"/>
          </p:nvPr>
        </p:nvSpPr>
        <p:spPr/>
        <p:txBody>
          <a:bodyPr/>
          <a:lstStyle/>
          <a:p>
            <a:fld id="{0E0D90A2-39ED-4D6A-B2EA-EEC2FB1EF31C}" type="slidenum">
              <a:rPr lang="en-US" smtClean="0"/>
              <a:t>21</a:t>
            </a:fld>
            <a:endParaRPr lang="en-US"/>
          </a:p>
        </p:txBody>
      </p:sp>
    </p:spTree>
    <p:extLst>
      <p:ext uri="{BB962C8B-B14F-4D97-AF65-F5344CB8AC3E}">
        <p14:creationId xmlns:p14="http://schemas.microsoft.com/office/powerpoint/2010/main" val="2927003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2CDCEC-FEA5-8C68-5F07-B0B773B46E58}"/>
              </a:ext>
            </a:extLst>
          </p:cNvPr>
          <p:cNvSpPr/>
          <p:nvPr/>
        </p:nvSpPr>
        <p:spPr>
          <a:xfrm>
            <a:off x="327377" y="3711291"/>
            <a:ext cx="11525955" cy="2943290"/>
          </a:xfrm>
          <a:prstGeom prst="rect">
            <a:avLst/>
          </a:prstGeom>
          <a:ln w="381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Content Placeholder 12">
            <a:extLst>
              <a:ext uri="{FF2B5EF4-FFF2-40B4-BE49-F238E27FC236}">
                <a16:creationId xmlns:a16="http://schemas.microsoft.com/office/drawing/2014/main" id="{3070D022-9B1E-56A2-D9AD-660C8B99AF6F}"/>
              </a:ext>
            </a:extLst>
          </p:cNvPr>
          <p:cNvPicPr>
            <a:picLocks noChangeAspect="1"/>
          </p:cNvPicPr>
          <p:nvPr/>
        </p:nvPicPr>
        <p:blipFill>
          <a:blip r:embed="rId3"/>
          <a:stretch>
            <a:fillRect/>
          </a:stretch>
        </p:blipFill>
        <p:spPr>
          <a:xfrm>
            <a:off x="574553" y="3801468"/>
            <a:ext cx="10975160" cy="2684833"/>
          </a:xfrm>
          <a:prstGeom prst="rect">
            <a:avLst/>
          </a:prstGeom>
        </p:spPr>
      </p:pic>
      <p:pic>
        <p:nvPicPr>
          <p:cNvPr id="10" name="Picture 9">
            <a:extLst>
              <a:ext uri="{FF2B5EF4-FFF2-40B4-BE49-F238E27FC236}">
                <a16:creationId xmlns:a16="http://schemas.microsoft.com/office/drawing/2014/main" id="{DAC72A41-7E33-555F-6081-240F358BF9C2}"/>
              </a:ext>
            </a:extLst>
          </p:cNvPr>
          <p:cNvPicPr>
            <a:picLocks noChangeAspect="1"/>
          </p:cNvPicPr>
          <p:nvPr/>
        </p:nvPicPr>
        <p:blipFill>
          <a:blip r:embed="rId4"/>
          <a:stretch>
            <a:fillRect/>
          </a:stretch>
        </p:blipFill>
        <p:spPr>
          <a:xfrm>
            <a:off x="6979491" y="203419"/>
            <a:ext cx="4262463" cy="2770602"/>
          </a:xfrm>
          <a:prstGeom prst="rect">
            <a:avLst/>
          </a:prstGeom>
        </p:spPr>
      </p:pic>
      <p:sp>
        <p:nvSpPr>
          <p:cNvPr id="12" name="TextBox 11">
            <a:extLst>
              <a:ext uri="{FF2B5EF4-FFF2-40B4-BE49-F238E27FC236}">
                <a16:creationId xmlns:a16="http://schemas.microsoft.com/office/drawing/2014/main" id="{FDDAA8A9-8DBA-61C1-9D8F-CDD89BE73723}"/>
              </a:ext>
            </a:extLst>
          </p:cNvPr>
          <p:cNvSpPr txBox="1"/>
          <p:nvPr/>
        </p:nvSpPr>
        <p:spPr>
          <a:xfrm>
            <a:off x="529397" y="416855"/>
            <a:ext cx="6142335" cy="3847207"/>
          </a:xfrm>
          <a:prstGeom prst="rect">
            <a:avLst/>
          </a:prstGeom>
          <a:noFill/>
        </p:spPr>
        <p:txBody>
          <a:bodyPr wrap="square" rtlCol="0">
            <a:spAutoFit/>
          </a:bodyPr>
          <a:lstStyle/>
          <a:p>
            <a:r>
              <a:rPr lang="en-US" sz="2800" dirty="0"/>
              <a:t>Thu </a:t>
            </a:r>
            <a:r>
              <a:rPr lang="en-US" sz="2800" dirty="0" err="1"/>
              <a:t>thập</a:t>
            </a:r>
            <a:r>
              <a:rPr lang="en-US" sz="2800" dirty="0"/>
              <a:t> bằng </a:t>
            </a:r>
            <a:r>
              <a:rPr lang="en-US" sz="2800" dirty="0" err="1"/>
              <a:t>chứng</a:t>
            </a:r>
            <a:r>
              <a:rPr lang="en-US" sz="2800" dirty="0"/>
              <a:t> </a:t>
            </a:r>
            <a:r>
              <a:rPr lang="en-US" sz="2800" dirty="0" err="1"/>
              <a:t>cho</a:t>
            </a:r>
            <a:r>
              <a:rPr lang="en-US" sz="2800" dirty="0"/>
              <a:t> </a:t>
            </a:r>
            <a:r>
              <a:rPr lang="en-US" sz="2800" dirty="0" err="1"/>
              <a:t>từng</a:t>
            </a:r>
            <a:r>
              <a:rPr lang="en-US" sz="2800" dirty="0"/>
              <a:t> </a:t>
            </a:r>
            <a:r>
              <a:rPr lang="en-US" sz="2800" dirty="0" err="1"/>
              <a:t>kết</a:t>
            </a:r>
            <a:r>
              <a:rPr lang="en-US" sz="2800" dirty="0"/>
              <a:t> </a:t>
            </a:r>
            <a:r>
              <a:rPr lang="en-US" sz="2800" dirty="0" err="1"/>
              <a:t>quả</a:t>
            </a:r>
            <a:r>
              <a:rPr lang="en-US" sz="2800" dirty="0"/>
              <a:t> </a:t>
            </a:r>
            <a:r>
              <a:rPr lang="en-US" sz="2800" dirty="0" err="1"/>
              <a:t>tìm</a:t>
            </a:r>
            <a:r>
              <a:rPr lang="en-US" sz="2800" dirty="0"/>
              <a:t> </a:t>
            </a:r>
            <a:r>
              <a:rPr lang="en-US" sz="2800" dirty="0" err="1"/>
              <a:t>kiếm</a:t>
            </a:r>
            <a:r>
              <a:rPr lang="en-US" sz="2800" dirty="0"/>
              <a:t> </a:t>
            </a:r>
            <a:r>
              <a:rPr lang="en-US" sz="2800" dirty="0" err="1"/>
              <a:t>và</a:t>
            </a:r>
            <a:r>
              <a:rPr lang="en-US" sz="2800" dirty="0"/>
              <a:t> chuyển </a:t>
            </a:r>
            <a:r>
              <a:rPr lang="en-US" sz="2800" dirty="0" err="1"/>
              <a:t>về</a:t>
            </a:r>
            <a:r>
              <a:rPr lang="en-US" sz="2800" dirty="0"/>
              <a:t> định </a:t>
            </a:r>
            <a:r>
              <a:rPr lang="en-US" sz="2800" dirty="0" err="1"/>
              <a:t>dạng</a:t>
            </a:r>
            <a:r>
              <a:rPr lang="en-US" sz="2800" dirty="0"/>
              <a:t> </a:t>
            </a:r>
            <a:r>
              <a:rPr lang="en-US" sz="2800" dirty="0" err="1"/>
              <a:t>chung</a:t>
            </a:r>
            <a:r>
              <a:rPr lang="en-US" sz="2800" dirty="0"/>
              <a:t> :</a:t>
            </a:r>
            <a:endParaRPr lang="en-US" sz="2400" dirty="0"/>
          </a:p>
          <a:p>
            <a:pPr marL="742950" lvl="1" indent="-285750">
              <a:buFont typeface="Arial" panose="020B0604020202020204" pitchFamily="34" charset="0"/>
              <a:buChar char="•"/>
            </a:pPr>
            <a:r>
              <a:rPr lang="en-US" sz="2400" dirty="0" err="1"/>
              <a:t>Nguồn</a:t>
            </a:r>
            <a:r>
              <a:rPr lang="en-US" sz="2400" dirty="0"/>
              <a:t> (s)</a:t>
            </a:r>
          </a:p>
          <a:p>
            <a:pPr marL="742950" lvl="1" indent="-285750">
              <a:buFont typeface="Arial" panose="020B0604020202020204" pitchFamily="34" charset="0"/>
              <a:buChar char="•"/>
            </a:pPr>
            <a:r>
              <a:rPr lang="en-US" sz="2400" dirty="0" err="1"/>
              <a:t>Ngày</a:t>
            </a:r>
            <a:r>
              <a:rPr lang="en-US" sz="2400" dirty="0"/>
              <a:t> public (d)</a:t>
            </a:r>
          </a:p>
          <a:p>
            <a:pPr marL="742950" lvl="1" indent="-285750">
              <a:buFont typeface="Arial" panose="020B0604020202020204" pitchFamily="34" charset="0"/>
              <a:buChar char="•"/>
            </a:pPr>
            <a:r>
              <a:rPr lang="en-US" sz="2400" dirty="0"/>
              <a:t>Tiêu </a:t>
            </a:r>
            <a:r>
              <a:rPr lang="en-US" sz="2400" dirty="0" err="1"/>
              <a:t>đề</a:t>
            </a:r>
            <a:r>
              <a:rPr lang="en-US" sz="2400" dirty="0"/>
              <a:t> (t)</a:t>
            </a:r>
          </a:p>
          <a:p>
            <a:pPr marL="742950" lvl="1" indent="-285750">
              <a:buFont typeface="Arial" panose="020B0604020202020204" pitchFamily="34" charset="0"/>
              <a:buChar char="•"/>
            </a:pPr>
            <a:r>
              <a:rPr lang="en-US" sz="2400" dirty="0"/>
              <a:t>Thông tin đi </a:t>
            </a:r>
            <a:r>
              <a:rPr lang="en-US" sz="2400" dirty="0" err="1"/>
              <a:t>kèm</a:t>
            </a:r>
            <a:r>
              <a:rPr lang="en-US" sz="2400" dirty="0"/>
              <a:t> (x)</a:t>
            </a:r>
          </a:p>
          <a:p>
            <a:pPr marL="742950" lvl="1" indent="-285750">
              <a:buFont typeface="Arial" panose="020B0604020202020204" pitchFamily="34" charset="0"/>
              <a:buChar char="•"/>
            </a:pPr>
            <a:r>
              <a:rPr lang="en-US" sz="2400" dirty="0" err="1"/>
              <a:t>Các</a:t>
            </a:r>
            <a:r>
              <a:rPr lang="en-US" sz="2400" dirty="0"/>
              <a:t> </a:t>
            </a:r>
            <a:r>
              <a:rPr lang="en-US" sz="2400" dirty="0" err="1"/>
              <a:t>từ</a:t>
            </a:r>
            <a:r>
              <a:rPr lang="en-US" sz="2400" dirty="0"/>
              <a:t> </a:t>
            </a:r>
            <a:r>
              <a:rPr lang="en-US" sz="2400" dirty="0" err="1"/>
              <a:t>khóa</a:t>
            </a:r>
            <a:r>
              <a:rPr lang="en-US" sz="2400" dirty="0"/>
              <a:t> </a:t>
            </a:r>
            <a:r>
              <a:rPr lang="en-US" sz="2400" dirty="0" err="1"/>
              <a:t>được</a:t>
            </a:r>
            <a:r>
              <a:rPr lang="en-US" sz="2400" dirty="0"/>
              <a:t> làm </a:t>
            </a:r>
            <a:r>
              <a:rPr lang="en-US" sz="2400" dirty="0" err="1"/>
              <a:t>nổi</a:t>
            </a:r>
            <a:r>
              <a:rPr lang="en-US" sz="2400" dirty="0"/>
              <a:t> </a:t>
            </a:r>
            <a:r>
              <a:rPr lang="en-US" sz="2400" dirty="0" err="1"/>
              <a:t>bật</a:t>
            </a:r>
            <a:r>
              <a:rPr lang="en-US" sz="2400" dirty="0"/>
              <a:t> (h)</a:t>
            </a:r>
          </a:p>
          <a:p>
            <a:pPr lvl="1"/>
            <a:r>
              <a:rPr lang="en-US" sz="2400" dirty="0">
                <a:sym typeface="Wingdings" panose="05000000000000000000" pitchFamily="2" charset="2"/>
              </a:rPr>
              <a:t> </a:t>
            </a:r>
            <a:r>
              <a:rPr lang="en-US" sz="2400" dirty="0" err="1">
                <a:sym typeface="Wingdings" panose="05000000000000000000" pitchFamily="2" charset="2"/>
              </a:rPr>
              <a:t>Đóng</a:t>
            </a:r>
            <a:r>
              <a:rPr lang="en-US" sz="2400" dirty="0">
                <a:sym typeface="Wingdings" panose="05000000000000000000" pitchFamily="2" charset="2"/>
              </a:rPr>
              <a:t> </a:t>
            </a:r>
            <a:r>
              <a:rPr lang="en-US" sz="2400" dirty="0" err="1">
                <a:sym typeface="Wingdings" panose="05000000000000000000" pitchFamily="2" charset="2"/>
              </a:rPr>
              <a:t>gói</a:t>
            </a:r>
            <a:r>
              <a:rPr lang="en-US" sz="2400" dirty="0">
                <a:sym typeface="Wingdings" panose="05000000000000000000" pitchFamily="2" charset="2"/>
              </a:rPr>
              <a:t> </a:t>
            </a:r>
            <a:r>
              <a:rPr lang="de-DE" sz="2400" dirty="0">
                <a:sym typeface="Wingdings" panose="05000000000000000000" pitchFamily="2" charset="2"/>
              </a:rPr>
              <a:t>E = {s, d, t, x, h}</a:t>
            </a:r>
          </a:p>
          <a:p>
            <a:pPr lvl="1"/>
            <a:endParaRPr lang="en-US" sz="2400" dirty="0"/>
          </a:p>
          <a:p>
            <a:endParaRPr lang="en-US" sz="2000" dirty="0"/>
          </a:p>
        </p:txBody>
      </p:sp>
      <p:sp>
        <p:nvSpPr>
          <p:cNvPr id="3" name="Rectangle 2">
            <a:extLst>
              <a:ext uri="{FF2B5EF4-FFF2-40B4-BE49-F238E27FC236}">
                <a16:creationId xmlns:a16="http://schemas.microsoft.com/office/drawing/2014/main" id="{A99D955B-1307-FD4A-D568-F29FF6C7140D}"/>
              </a:ext>
            </a:extLst>
          </p:cNvPr>
          <p:cNvSpPr/>
          <p:nvPr/>
        </p:nvSpPr>
        <p:spPr>
          <a:xfrm>
            <a:off x="7769714" y="3019177"/>
            <a:ext cx="2864420" cy="3533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Định </a:t>
            </a:r>
            <a:r>
              <a:rPr lang="en-US" b="1" dirty="0" err="1"/>
              <a:t>dạng</a:t>
            </a:r>
            <a:r>
              <a:rPr lang="en-US" b="1" dirty="0"/>
              <a:t> </a:t>
            </a:r>
            <a:r>
              <a:rPr lang="en-US" b="1" dirty="0" err="1"/>
              <a:t>chung</a:t>
            </a:r>
            <a:endParaRPr lang="en-US" b="1" dirty="0"/>
          </a:p>
        </p:txBody>
      </p:sp>
      <p:sp>
        <p:nvSpPr>
          <p:cNvPr id="7" name="Slide Number Placeholder 6">
            <a:extLst>
              <a:ext uri="{FF2B5EF4-FFF2-40B4-BE49-F238E27FC236}">
                <a16:creationId xmlns:a16="http://schemas.microsoft.com/office/drawing/2014/main" id="{A245A1A1-0FB2-405B-B7D9-EDE782CC05B8}"/>
              </a:ext>
            </a:extLst>
          </p:cNvPr>
          <p:cNvSpPr>
            <a:spLocks noGrp="1"/>
          </p:cNvSpPr>
          <p:nvPr>
            <p:ph type="sldNum" sz="quarter" idx="12"/>
          </p:nvPr>
        </p:nvSpPr>
        <p:spPr/>
        <p:txBody>
          <a:bodyPr/>
          <a:lstStyle/>
          <a:p>
            <a:fld id="{0E0D90A2-39ED-4D6A-B2EA-EEC2FB1EF31C}" type="slidenum">
              <a:rPr lang="en-US" smtClean="0"/>
              <a:t>22</a:t>
            </a:fld>
            <a:endParaRPr lang="en-US"/>
          </a:p>
        </p:txBody>
      </p:sp>
    </p:spTree>
    <p:extLst>
      <p:ext uri="{BB962C8B-B14F-4D97-AF65-F5344CB8AC3E}">
        <p14:creationId xmlns:p14="http://schemas.microsoft.com/office/powerpoint/2010/main" val="3534291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FDF8E05-AE4C-9CB4-74C7-D9971A3379D8}"/>
              </a:ext>
            </a:extLst>
          </p:cNvPr>
          <p:cNvSpPr>
            <a:spLocks noGrp="1"/>
          </p:cNvSpPr>
          <p:nvPr>
            <p:ph type="title"/>
          </p:nvPr>
        </p:nvSpPr>
        <p:spPr/>
        <p:txBody>
          <a:bodyPr/>
          <a:lstStyle/>
          <a:p>
            <a:r>
              <a:rPr lang="en-US" dirty="0"/>
              <a:t>Cung </a:t>
            </a:r>
            <a:r>
              <a:rPr lang="en-US" dirty="0" err="1"/>
              <a:t>cấp</a:t>
            </a:r>
            <a:r>
              <a:rPr lang="en-US" dirty="0"/>
              <a:t> </a:t>
            </a:r>
            <a:r>
              <a:rPr lang="en-US" dirty="0" err="1"/>
              <a:t>ví</a:t>
            </a:r>
            <a:r>
              <a:rPr lang="en-US" dirty="0"/>
              <a:t> </a:t>
            </a:r>
            <a:r>
              <a:rPr lang="en-US" dirty="0" err="1"/>
              <a:t>dụ</a:t>
            </a:r>
            <a:r>
              <a:rPr lang="en-US" dirty="0"/>
              <a:t> </a:t>
            </a:r>
            <a:r>
              <a:rPr lang="en-US" dirty="0" err="1"/>
              <a:t>để</a:t>
            </a:r>
            <a:r>
              <a:rPr lang="en-US" dirty="0"/>
              <a:t> </a:t>
            </a:r>
            <a:r>
              <a:rPr lang="en-US" dirty="0" err="1"/>
              <a:t>mô</a:t>
            </a:r>
            <a:r>
              <a:rPr lang="en-US" dirty="0"/>
              <a:t> hình hiểu </a:t>
            </a:r>
            <a:r>
              <a:rPr lang="en-US" dirty="0" err="1"/>
              <a:t>cách</a:t>
            </a:r>
            <a:r>
              <a:rPr lang="en-US" dirty="0"/>
              <a:t> </a:t>
            </a:r>
            <a:r>
              <a:rPr lang="en-US" dirty="0" err="1"/>
              <a:t>hoạt</a:t>
            </a:r>
            <a:r>
              <a:rPr lang="en-US" dirty="0"/>
              <a:t> </a:t>
            </a:r>
            <a:r>
              <a:rPr lang="en-US" dirty="0" err="1"/>
              <a:t>động</a:t>
            </a:r>
            <a:r>
              <a:rPr lang="en-US" dirty="0"/>
              <a:t> </a:t>
            </a:r>
            <a:r>
              <a:rPr lang="en-US" dirty="0" err="1"/>
              <a:t>và</a:t>
            </a:r>
            <a:r>
              <a:rPr lang="en-US" dirty="0"/>
              <a:t> đầu </a:t>
            </a:r>
            <a:r>
              <a:rPr lang="en-US" dirty="0" err="1"/>
              <a:t>ra</a:t>
            </a:r>
            <a:r>
              <a:rPr lang="en-US" dirty="0"/>
              <a:t> </a:t>
            </a:r>
            <a:r>
              <a:rPr lang="en-US" dirty="0" err="1"/>
              <a:t>mong</a:t>
            </a:r>
            <a:r>
              <a:rPr lang="en-US" dirty="0"/>
              <a:t> </a:t>
            </a:r>
            <a:r>
              <a:rPr lang="en-US" dirty="0" err="1"/>
              <a:t>muốn</a:t>
            </a:r>
            <a:endParaRPr lang="en-US" dirty="0"/>
          </a:p>
        </p:txBody>
      </p:sp>
      <p:pic>
        <p:nvPicPr>
          <p:cNvPr id="21" name="Content Placeholder 20">
            <a:extLst>
              <a:ext uri="{FF2B5EF4-FFF2-40B4-BE49-F238E27FC236}">
                <a16:creationId xmlns:a16="http://schemas.microsoft.com/office/drawing/2014/main" id="{DDB7D34D-6317-167D-36F4-CF5BC45A17D1}"/>
              </a:ext>
            </a:extLst>
          </p:cNvPr>
          <p:cNvPicPr>
            <a:picLocks noGrp="1" noChangeAspect="1"/>
          </p:cNvPicPr>
          <p:nvPr>
            <p:ph idx="1"/>
          </p:nvPr>
        </p:nvPicPr>
        <p:blipFill>
          <a:blip r:embed="rId3"/>
          <a:stretch>
            <a:fillRect/>
          </a:stretch>
        </p:blipFill>
        <p:spPr>
          <a:xfrm>
            <a:off x="2510023" y="1720577"/>
            <a:ext cx="6205002" cy="2455217"/>
          </a:xfrm>
        </p:spPr>
      </p:pic>
      <p:sp>
        <p:nvSpPr>
          <p:cNvPr id="23" name="TextBox 22">
            <a:extLst>
              <a:ext uri="{FF2B5EF4-FFF2-40B4-BE49-F238E27FC236}">
                <a16:creationId xmlns:a16="http://schemas.microsoft.com/office/drawing/2014/main" id="{73F1BFCE-935A-1C9F-41E8-AAAAFF18F261}"/>
              </a:ext>
            </a:extLst>
          </p:cNvPr>
          <p:cNvSpPr txBox="1"/>
          <p:nvPr/>
        </p:nvSpPr>
        <p:spPr>
          <a:xfrm>
            <a:off x="688623" y="4425451"/>
            <a:ext cx="11232444"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Cung </a:t>
            </a:r>
            <a:r>
              <a:rPr lang="en-US" sz="2800" dirty="0" err="1"/>
              <a:t>cấp</a:t>
            </a:r>
            <a:r>
              <a:rPr lang="en-US" sz="2800" dirty="0"/>
              <a:t> </a:t>
            </a:r>
            <a:r>
              <a:rPr lang="en-US" sz="2800" dirty="0" err="1"/>
              <a:t>một</a:t>
            </a:r>
            <a:r>
              <a:rPr lang="en-US" sz="2800" dirty="0"/>
              <a:t> </a:t>
            </a:r>
            <a:r>
              <a:rPr lang="en-US" sz="2800" dirty="0" err="1"/>
              <a:t>số</a:t>
            </a:r>
            <a:r>
              <a:rPr lang="en-US" sz="2800" dirty="0"/>
              <a:t> </a:t>
            </a:r>
            <a:r>
              <a:rPr lang="en-US" sz="2800" b="1" dirty="0" err="1"/>
              <a:t>ví</a:t>
            </a:r>
            <a:r>
              <a:rPr lang="en-US" sz="2800" b="1" dirty="0"/>
              <a:t> </a:t>
            </a:r>
            <a:r>
              <a:rPr lang="en-US" sz="2800" b="1" dirty="0" err="1"/>
              <a:t>dụ</a:t>
            </a:r>
            <a:r>
              <a:rPr lang="en-US" sz="2800" dirty="0"/>
              <a:t> </a:t>
            </a:r>
            <a:r>
              <a:rPr lang="en-US" sz="2800" dirty="0" err="1"/>
              <a:t>về</a:t>
            </a:r>
            <a:r>
              <a:rPr lang="en-US" sz="2800" dirty="0"/>
              <a:t> đầu </a:t>
            </a:r>
            <a:r>
              <a:rPr lang="en-US" sz="2800" dirty="0" err="1"/>
              <a:t>vào</a:t>
            </a:r>
            <a:r>
              <a:rPr lang="en-US" sz="2800" dirty="0"/>
              <a:t> </a:t>
            </a:r>
            <a:r>
              <a:rPr lang="en-US" sz="2800" dirty="0" err="1"/>
              <a:t>và</a:t>
            </a:r>
            <a:r>
              <a:rPr lang="en-US" sz="2800" dirty="0"/>
              <a:t> đầu </a:t>
            </a:r>
            <a:r>
              <a:rPr lang="en-US" sz="2800" dirty="0" err="1"/>
              <a:t>ra</a:t>
            </a:r>
            <a:r>
              <a:rPr lang="en-US" sz="2800" dirty="0"/>
              <a:t> ở đầu prompt</a:t>
            </a:r>
          </a:p>
          <a:p>
            <a:pPr marL="457200" indent="-457200">
              <a:buFont typeface="Arial" panose="020B0604020202020204" pitchFamily="34" charset="0"/>
              <a:buChar char="•"/>
            </a:pPr>
            <a:r>
              <a:rPr lang="en-US" sz="2800" dirty="0" err="1"/>
              <a:t>Tiếp</a:t>
            </a:r>
            <a:r>
              <a:rPr lang="en-US" sz="2800" dirty="0"/>
              <a:t> </a:t>
            </a:r>
            <a:r>
              <a:rPr lang="en-US" sz="2800" dirty="0" err="1"/>
              <a:t>theo</a:t>
            </a:r>
            <a:r>
              <a:rPr lang="en-US" sz="2800" dirty="0"/>
              <a:t> </a:t>
            </a:r>
            <a:r>
              <a:rPr lang="en-US" sz="2800" dirty="0" err="1"/>
              <a:t>là</a:t>
            </a:r>
            <a:r>
              <a:rPr lang="en-US" sz="2800" dirty="0"/>
              <a:t> </a:t>
            </a:r>
            <a:r>
              <a:rPr lang="en-US" sz="2800" dirty="0" err="1"/>
              <a:t>một</a:t>
            </a:r>
            <a:r>
              <a:rPr lang="en-US" sz="2800" dirty="0"/>
              <a:t> </a:t>
            </a:r>
            <a:r>
              <a:rPr lang="en-US" sz="2800" dirty="0" err="1"/>
              <a:t>số</a:t>
            </a:r>
            <a:r>
              <a:rPr lang="en-US" sz="2800" dirty="0"/>
              <a:t> </a:t>
            </a:r>
            <a:r>
              <a:rPr lang="en-US" sz="2800" b="1" dirty="0"/>
              <a:t>suy </a:t>
            </a:r>
            <a:r>
              <a:rPr lang="en-US" sz="2800" b="1" dirty="0" err="1"/>
              <a:t>luận</a:t>
            </a:r>
            <a:r>
              <a:rPr lang="en-US" sz="2800" dirty="0"/>
              <a:t> </a:t>
            </a:r>
            <a:r>
              <a:rPr lang="en-US" sz="2800" dirty="0" err="1"/>
              <a:t>với</a:t>
            </a:r>
            <a:r>
              <a:rPr lang="en-US" sz="2800" dirty="0"/>
              <a:t> </a:t>
            </a:r>
            <a:r>
              <a:rPr lang="en-US" sz="2800" dirty="0" err="1"/>
              <a:t>các</a:t>
            </a:r>
            <a:r>
              <a:rPr lang="en-US" sz="2800" dirty="0"/>
              <a:t> bằng </a:t>
            </a:r>
            <a:r>
              <a:rPr lang="en-US" sz="2800" dirty="0" err="1"/>
              <a:t>chứng</a:t>
            </a:r>
            <a:r>
              <a:rPr lang="en-US" sz="2800" dirty="0"/>
              <a:t> </a:t>
            </a:r>
            <a:r>
              <a:rPr lang="en-US" sz="2800" dirty="0" err="1"/>
              <a:t>thu</a:t>
            </a:r>
            <a:r>
              <a:rPr lang="en-US" sz="2800" dirty="0"/>
              <a:t> </a:t>
            </a:r>
            <a:r>
              <a:rPr lang="en-US" sz="2800" dirty="0" err="1"/>
              <a:t>thập</a:t>
            </a:r>
            <a:r>
              <a:rPr lang="en-US" sz="2800" dirty="0"/>
              <a:t> </a:t>
            </a:r>
            <a:r>
              <a:rPr lang="en-US" sz="2800" dirty="0" err="1"/>
              <a:t>được</a:t>
            </a:r>
            <a:r>
              <a:rPr lang="en-US" sz="2800" dirty="0"/>
              <a:t> </a:t>
            </a:r>
            <a:r>
              <a:rPr lang="en-US" sz="2800" dirty="0" err="1"/>
              <a:t>để</a:t>
            </a:r>
            <a:r>
              <a:rPr lang="en-US" sz="2800" dirty="0"/>
              <a:t> </a:t>
            </a:r>
            <a:r>
              <a:rPr lang="en-US" sz="2800" dirty="0" err="1"/>
              <a:t>xác</a:t>
            </a:r>
            <a:r>
              <a:rPr lang="en-US" sz="2800" dirty="0"/>
              <a:t> định câu </a:t>
            </a:r>
            <a:r>
              <a:rPr lang="en-US" sz="2800" dirty="0" err="1"/>
              <a:t>trả</a:t>
            </a:r>
            <a:r>
              <a:rPr lang="en-US" sz="2800" dirty="0"/>
              <a:t> </a:t>
            </a:r>
            <a:r>
              <a:rPr lang="en-US" sz="2800" dirty="0" err="1"/>
              <a:t>lời</a:t>
            </a:r>
            <a:r>
              <a:rPr lang="en-US" sz="2800" dirty="0"/>
              <a:t> </a:t>
            </a:r>
            <a:r>
              <a:rPr lang="en-US" sz="2800" dirty="0" err="1"/>
              <a:t>chính</a:t>
            </a:r>
            <a:r>
              <a:rPr lang="en-US" sz="2800" dirty="0"/>
              <a:t> </a:t>
            </a:r>
            <a:r>
              <a:rPr lang="en-US" sz="2800" dirty="0" err="1"/>
              <a:t>xác</a:t>
            </a:r>
            <a:r>
              <a:rPr lang="en-US" sz="2800" dirty="0"/>
              <a:t> </a:t>
            </a:r>
            <a:r>
              <a:rPr lang="en-US" sz="2800" dirty="0" err="1"/>
              <a:t>và</a:t>
            </a:r>
            <a:r>
              <a:rPr lang="en-US" sz="2800" dirty="0"/>
              <a:t> </a:t>
            </a:r>
            <a:r>
              <a:rPr lang="en-US" sz="2800" dirty="0" err="1"/>
              <a:t>cập</a:t>
            </a:r>
            <a:r>
              <a:rPr lang="en-US" sz="2800" dirty="0"/>
              <a:t> nhật </a:t>
            </a:r>
            <a:r>
              <a:rPr lang="en-US" sz="2800" dirty="0" err="1"/>
              <a:t>nhất</a:t>
            </a:r>
            <a:endParaRPr lang="en-US" sz="2800" dirty="0"/>
          </a:p>
          <a:p>
            <a:pPr marL="457200" indent="-457200">
              <a:buFont typeface="Arial" panose="020B0604020202020204" pitchFamily="34" charset="0"/>
              <a:buChar char="•"/>
            </a:pPr>
            <a:r>
              <a:rPr lang="en-US" sz="2800" dirty="0" err="1"/>
              <a:t>Kiểm</a:t>
            </a:r>
            <a:r>
              <a:rPr lang="en-US" sz="2800" dirty="0"/>
              <a:t> </a:t>
            </a:r>
            <a:r>
              <a:rPr lang="en-US" sz="2800" dirty="0" err="1"/>
              <a:t>tra</a:t>
            </a:r>
            <a:r>
              <a:rPr lang="en-US" sz="2800" dirty="0"/>
              <a:t> </a:t>
            </a:r>
            <a:r>
              <a:rPr lang="en-US" sz="2800" dirty="0" err="1"/>
              <a:t>tiền</a:t>
            </a:r>
            <a:r>
              <a:rPr lang="en-US" sz="2800" dirty="0"/>
              <a:t> </a:t>
            </a:r>
            <a:r>
              <a:rPr lang="en-US" sz="2800" dirty="0" err="1"/>
              <a:t>đề</a:t>
            </a:r>
            <a:r>
              <a:rPr lang="en-US" sz="2800" dirty="0"/>
              <a:t> ở cuối: “Please check if the question contains a valid premise before answering” (option)</a:t>
            </a:r>
          </a:p>
        </p:txBody>
      </p:sp>
      <p:sp>
        <p:nvSpPr>
          <p:cNvPr id="5" name="Slide Number Placeholder 4">
            <a:extLst>
              <a:ext uri="{FF2B5EF4-FFF2-40B4-BE49-F238E27FC236}">
                <a16:creationId xmlns:a16="http://schemas.microsoft.com/office/drawing/2014/main" id="{32E792BD-797A-5EF6-17E6-026BA0936719}"/>
              </a:ext>
            </a:extLst>
          </p:cNvPr>
          <p:cNvSpPr>
            <a:spLocks noGrp="1"/>
          </p:cNvSpPr>
          <p:nvPr>
            <p:ph type="sldNum" sz="quarter" idx="12"/>
          </p:nvPr>
        </p:nvSpPr>
        <p:spPr/>
        <p:txBody>
          <a:bodyPr/>
          <a:lstStyle/>
          <a:p>
            <a:fld id="{0E0D90A2-39ED-4D6A-B2EA-EEC2FB1EF31C}" type="slidenum">
              <a:rPr lang="en-US" smtClean="0"/>
              <a:t>23</a:t>
            </a:fld>
            <a:endParaRPr lang="en-US"/>
          </a:p>
        </p:txBody>
      </p:sp>
    </p:spTree>
    <p:extLst>
      <p:ext uri="{BB962C8B-B14F-4D97-AF65-F5344CB8AC3E}">
        <p14:creationId xmlns:p14="http://schemas.microsoft.com/office/powerpoint/2010/main" val="252788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101A-780C-6272-42ED-92EC82562652}"/>
              </a:ext>
            </a:extLst>
          </p:cNvPr>
          <p:cNvSpPr>
            <a:spLocks noGrp="1"/>
          </p:cNvSpPr>
          <p:nvPr>
            <p:ph type="title"/>
          </p:nvPr>
        </p:nvSpPr>
        <p:spPr>
          <a:xfrm>
            <a:off x="838200" y="365125"/>
            <a:ext cx="3575756" cy="1325563"/>
          </a:xfrm>
        </p:spPr>
        <p:txBody>
          <a:bodyPr/>
          <a:lstStyle/>
          <a:p>
            <a:r>
              <a:rPr lang="en-US" dirty="0" err="1"/>
              <a:t>FreshPrompt</a:t>
            </a:r>
            <a:endParaRPr lang="en-US" dirty="0"/>
          </a:p>
        </p:txBody>
      </p:sp>
      <p:pic>
        <p:nvPicPr>
          <p:cNvPr id="4" name="Content Placeholder 4">
            <a:extLst>
              <a:ext uri="{FF2B5EF4-FFF2-40B4-BE49-F238E27FC236}">
                <a16:creationId xmlns:a16="http://schemas.microsoft.com/office/drawing/2014/main" id="{13C8FC2F-FBE3-8227-AEEF-BD9C9C87DA33}"/>
              </a:ext>
            </a:extLst>
          </p:cNvPr>
          <p:cNvPicPr>
            <a:picLocks noGrp="1" noChangeAspect="1"/>
          </p:cNvPicPr>
          <p:nvPr>
            <p:ph idx="1"/>
          </p:nvPr>
        </p:nvPicPr>
        <p:blipFill>
          <a:blip r:embed="rId3"/>
          <a:stretch>
            <a:fillRect/>
          </a:stretch>
        </p:blipFill>
        <p:spPr>
          <a:xfrm>
            <a:off x="4612864" y="212615"/>
            <a:ext cx="5765915" cy="6432769"/>
          </a:xfrm>
        </p:spPr>
      </p:pic>
      <p:sp>
        <p:nvSpPr>
          <p:cNvPr id="13" name="TextBox 12">
            <a:extLst>
              <a:ext uri="{FF2B5EF4-FFF2-40B4-BE49-F238E27FC236}">
                <a16:creationId xmlns:a16="http://schemas.microsoft.com/office/drawing/2014/main" id="{FFAB041C-7CBC-2806-0177-909F6FFE35B0}"/>
              </a:ext>
            </a:extLst>
          </p:cNvPr>
          <p:cNvSpPr txBox="1"/>
          <p:nvPr/>
        </p:nvSpPr>
        <p:spPr>
          <a:xfrm>
            <a:off x="1992493" y="5445288"/>
            <a:ext cx="2274707" cy="369332"/>
          </a:xfrm>
          <a:prstGeom prst="rect">
            <a:avLst/>
          </a:prstGeom>
          <a:noFill/>
          <a:ln>
            <a:solidFill>
              <a:schemeClr val="accent6"/>
            </a:solidFill>
          </a:ln>
        </p:spPr>
        <p:txBody>
          <a:bodyPr wrap="square" rtlCol="0">
            <a:spAutoFit/>
          </a:bodyPr>
          <a:lstStyle/>
          <a:p>
            <a:pPr algn="ctr"/>
            <a:r>
              <a:rPr lang="en-US" dirty="0"/>
              <a:t>Câu hỏi </a:t>
            </a:r>
            <a:r>
              <a:rPr lang="en-US" dirty="0" err="1"/>
              <a:t>được</a:t>
            </a:r>
            <a:r>
              <a:rPr lang="en-US" dirty="0"/>
              <a:t> </a:t>
            </a:r>
            <a:r>
              <a:rPr lang="en-US" dirty="0" err="1"/>
              <a:t>đưa</a:t>
            </a:r>
            <a:r>
              <a:rPr lang="en-US" dirty="0"/>
              <a:t> </a:t>
            </a:r>
            <a:r>
              <a:rPr lang="en-US" dirty="0" err="1"/>
              <a:t>vào</a:t>
            </a:r>
            <a:endParaRPr lang="en-US" dirty="0"/>
          </a:p>
        </p:txBody>
      </p:sp>
      <p:sp>
        <p:nvSpPr>
          <p:cNvPr id="14" name="TextBox 13">
            <a:extLst>
              <a:ext uri="{FF2B5EF4-FFF2-40B4-BE49-F238E27FC236}">
                <a16:creationId xmlns:a16="http://schemas.microsoft.com/office/drawing/2014/main" id="{3C9E1A1E-6932-3727-988B-43877EB624C1}"/>
              </a:ext>
            </a:extLst>
          </p:cNvPr>
          <p:cNvSpPr txBox="1"/>
          <p:nvPr/>
        </p:nvSpPr>
        <p:spPr>
          <a:xfrm>
            <a:off x="1618601" y="2379641"/>
            <a:ext cx="2716332" cy="646331"/>
          </a:xfrm>
          <a:prstGeom prst="rect">
            <a:avLst/>
          </a:prstGeom>
          <a:noFill/>
          <a:ln>
            <a:solidFill>
              <a:schemeClr val="accent6"/>
            </a:solidFill>
          </a:ln>
        </p:spPr>
        <p:txBody>
          <a:bodyPr wrap="square" rtlCol="0">
            <a:spAutoFit/>
          </a:bodyPr>
          <a:lstStyle/>
          <a:p>
            <a:pPr algn="ctr"/>
            <a:r>
              <a:rPr lang="en-US" dirty="0" err="1"/>
              <a:t>Các</a:t>
            </a:r>
            <a:r>
              <a:rPr lang="en-US" dirty="0"/>
              <a:t> bằng </a:t>
            </a:r>
            <a:r>
              <a:rPr lang="en-US" dirty="0" err="1"/>
              <a:t>chứng</a:t>
            </a:r>
            <a:r>
              <a:rPr lang="en-US" dirty="0"/>
              <a:t> </a:t>
            </a:r>
            <a:r>
              <a:rPr lang="en-US" dirty="0" err="1"/>
              <a:t>thu</a:t>
            </a:r>
            <a:r>
              <a:rPr lang="en-US" dirty="0"/>
              <a:t> </a:t>
            </a:r>
            <a:r>
              <a:rPr lang="en-US" dirty="0" err="1"/>
              <a:t>thập</a:t>
            </a:r>
            <a:r>
              <a:rPr lang="en-US" dirty="0"/>
              <a:t> </a:t>
            </a:r>
            <a:r>
              <a:rPr lang="en-US" dirty="0" err="1"/>
              <a:t>từ</a:t>
            </a:r>
            <a:r>
              <a:rPr lang="en-US" dirty="0"/>
              <a:t> câu hỏi </a:t>
            </a:r>
            <a:r>
              <a:rPr lang="en-US" dirty="0" err="1"/>
              <a:t>mẫu</a:t>
            </a:r>
            <a:endParaRPr lang="en-US" dirty="0"/>
          </a:p>
        </p:txBody>
      </p:sp>
      <p:sp>
        <p:nvSpPr>
          <p:cNvPr id="16" name="Left Brace 15">
            <a:extLst>
              <a:ext uri="{FF2B5EF4-FFF2-40B4-BE49-F238E27FC236}">
                <a16:creationId xmlns:a16="http://schemas.microsoft.com/office/drawing/2014/main" id="{C8BE9795-2F0E-64FC-60A6-8EF41036BCC2}"/>
              </a:ext>
            </a:extLst>
          </p:cNvPr>
          <p:cNvSpPr/>
          <p:nvPr/>
        </p:nvSpPr>
        <p:spPr>
          <a:xfrm>
            <a:off x="4413956" y="1377244"/>
            <a:ext cx="198908" cy="26190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6C5D4FC5-6510-27A1-7B29-C16BE8231252}"/>
              </a:ext>
            </a:extLst>
          </p:cNvPr>
          <p:cNvSpPr/>
          <p:nvPr/>
        </p:nvSpPr>
        <p:spPr>
          <a:xfrm>
            <a:off x="4413957" y="4252319"/>
            <a:ext cx="191910" cy="8350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39484CF-18FA-12F0-87D7-361ECCF890F2}"/>
              </a:ext>
            </a:extLst>
          </p:cNvPr>
          <p:cNvSpPr txBox="1"/>
          <p:nvPr/>
        </p:nvSpPr>
        <p:spPr>
          <a:xfrm>
            <a:off x="2658536" y="4477646"/>
            <a:ext cx="1704622" cy="369332"/>
          </a:xfrm>
          <a:prstGeom prst="rect">
            <a:avLst/>
          </a:prstGeom>
          <a:noFill/>
          <a:ln>
            <a:solidFill>
              <a:schemeClr val="accent6"/>
            </a:solidFill>
          </a:ln>
        </p:spPr>
        <p:txBody>
          <a:bodyPr wrap="square" rtlCol="0">
            <a:spAutoFit/>
          </a:bodyPr>
          <a:lstStyle/>
          <a:p>
            <a:pPr algn="ctr"/>
            <a:r>
              <a:rPr lang="en-US" dirty="0"/>
              <a:t>Câu </a:t>
            </a:r>
            <a:r>
              <a:rPr lang="en-US" dirty="0" err="1"/>
              <a:t>trả</a:t>
            </a:r>
            <a:r>
              <a:rPr lang="en-US" dirty="0"/>
              <a:t> </a:t>
            </a:r>
            <a:r>
              <a:rPr lang="en-US" dirty="0" err="1"/>
              <a:t>lời</a:t>
            </a:r>
            <a:r>
              <a:rPr lang="en-US" dirty="0"/>
              <a:t> </a:t>
            </a:r>
            <a:r>
              <a:rPr lang="en-US" dirty="0" err="1"/>
              <a:t>mẫu</a:t>
            </a:r>
            <a:endParaRPr lang="en-US" dirty="0"/>
          </a:p>
        </p:txBody>
      </p:sp>
      <p:sp>
        <p:nvSpPr>
          <p:cNvPr id="19" name="Left Brace 18">
            <a:extLst>
              <a:ext uri="{FF2B5EF4-FFF2-40B4-BE49-F238E27FC236}">
                <a16:creationId xmlns:a16="http://schemas.microsoft.com/office/drawing/2014/main" id="{91A7EC47-1DC3-841F-769A-CAF59BB5E275}"/>
              </a:ext>
            </a:extLst>
          </p:cNvPr>
          <p:cNvSpPr/>
          <p:nvPr/>
        </p:nvSpPr>
        <p:spPr>
          <a:xfrm>
            <a:off x="4413956" y="5160896"/>
            <a:ext cx="191911" cy="9576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7DE626F-7D77-B45B-04C8-B7F8EA7706EC}"/>
              </a:ext>
            </a:extLst>
          </p:cNvPr>
          <p:cNvSpPr>
            <a:spLocks noGrp="1"/>
          </p:cNvSpPr>
          <p:nvPr>
            <p:ph type="sldNum" sz="quarter" idx="12"/>
          </p:nvPr>
        </p:nvSpPr>
        <p:spPr/>
        <p:txBody>
          <a:bodyPr/>
          <a:lstStyle/>
          <a:p>
            <a:fld id="{0E0D90A2-39ED-4D6A-B2EA-EEC2FB1EF31C}" type="slidenum">
              <a:rPr lang="en-US" smtClean="0"/>
              <a:t>24</a:t>
            </a:fld>
            <a:endParaRPr lang="en-US"/>
          </a:p>
        </p:txBody>
      </p:sp>
    </p:spTree>
    <p:extLst>
      <p:ext uri="{BB962C8B-B14F-4D97-AF65-F5344CB8AC3E}">
        <p14:creationId xmlns:p14="http://schemas.microsoft.com/office/powerpoint/2010/main" val="2758166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5CD5-D9FC-3430-1682-510D6D8B1007}"/>
              </a:ext>
            </a:extLst>
          </p:cNvPr>
          <p:cNvSpPr>
            <a:spLocks noGrp="1"/>
          </p:cNvSpPr>
          <p:nvPr>
            <p:ph type="title"/>
          </p:nvPr>
        </p:nvSpPr>
        <p:spPr/>
        <p:txBody>
          <a:bodyPr/>
          <a:lstStyle/>
          <a:p>
            <a:r>
              <a:rPr lang="en-US" dirty="0" err="1"/>
              <a:t>Thiết</a:t>
            </a:r>
            <a:r>
              <a:rPr lang="en-US" dirty="0"/>
              <a:t> </a:t>
            </a:r>
            <a:r>
              <a:rPr lang="en-US" dirty="0" err="1"/>
              <a:t>lập</a:t>
            </a:r>
            <a:r>
              <a:rPr lang="en-US" dirty="0"/>
              <a:t> </a:t>
            </a:r>
            <a:r>
              <a:rPr lang="en-US" dirty="0" err="1"/>
              <a:t>FreshPrompt</a:t>
            </a:r>
            <a:endParaRPr lang="en-US" dirty="0"/>
          </a:p>
        </p:txBody>
      </p:sp>
      <p:sp>
        <p:nvSpPr>
          <p:cNvPr id="7" name="Content Placeholder 6">
            <a:extLst>
              <a:ext uri="{FF2B5EF4-FFF2-40B4-BE49-F238E27FC236}">
                <a16:creationId xmlns:a16="http://schemas.microsoft.com/office/drawing/2014/main" id="{7ED80069-6FEE-1409-214D-F8D37AAE749D}"/>
              </a:ext>
            </a:extLst>
          </p:cNvPr>
          <p:cNvSpPr>
            <a:spLocks noGrp="1"/>
          </p:cNvSpPr>
          <p:nvPr>
            <p:ph idx="1"/>
          </p:nvPr>
        </p:nvSpPr>
        <p:spPr/>
        <p:txBody>
          <a:bodyPr>
            <a:normAutofit fontScale="92500" lnSpcReduction="10000"/>
          </a:bodyPr>
          <a:lstStyle/>
          <a:p>
            <a:r>
              <a:rPr lang="en-US" dirty="0" err="1"/>
              <a:t>Áp</a:t>
            </a:r>
            <a:r>
              <a:rPr lang="en-US" dirty="0"/>
              <a:t> </a:t>
            </a:r>
            <a:r>
              <a:rPr lang="en-US" dirty="0" err="1"/>
              <a:t>dụng</a:t>
            </a:r>
            <a:r>
              <a:rPr lang="en-US" dirty="0"/>
              <a:t> </a:t>
            </a:r>
            <a:r>
              <a:rPr lang="en-US" dirty="0" err="1"/>
              <a:t>cho</a:t>
            </a:r>
            <a:r>
              <a:rPr lang="en-US" dirty="0"/>
              <a:t> ChatGPT 3.5, ChatGPT 4.0</a:t>
            </a:r>
          </a:p>
          <a:p>
            <a:r>
              <a:rPr lang="en-US" dirty="0" err="1"/>
              <a:t>Sử</a:t>
            </a:r>
            <a:r>
              <a:rPr lang="en-US" dirty="0"/>
              <a:t> </a:t>
            </a:r>
            <a:r>
              <a:rPr lang="en-US" dirty="0" err="1"/>
              <a:t>dụng</a:t>
            </a:r>
            <a:r>
              <a:rPr lang="en-US" dirty="0"/>
              <a:t> </a:t>
            </a:r>
            <a:r>
              <a:rPr lang="en-US" dirty="0" err="1"/>
              <a:t>các</a:t>
            </a:r>
            <a:r>
              <a:rPr lang="en-US" dirty="0"/>
              <a:t> bằng </a:t>
            </a:r>
            <a:r>
              <a:rPr lang="en-US" dirty="0" err="1"/>
              <a:t>chứng</a:t>
            </a:r>
            <a:r>
              <a:rPr lang="en-US" dirty="0"/>
              <a:t> </a:t>
            </a:r>
            <a:r>
              <a:rPr lang="en-US" dirty="0" err="1"/>
              <a:t>từ</a:t>
            </a:r>
            <a:r>
              <a:rPr lang="en-US" dirty="0"/>
              <a:t>: </a:t>
            </a:r>
          </a:p>
          <a:p>
            <a:pPr lvl="1"/>
            <a:r>
              <a:rPr lang="en-US" dirty="0" err="1"/>
              <a:t>kết</a:t>
            </a:r>
            <a:r>
              <a:rPr lang="en-US" dirty="0"/>
              <a:t> </a:t>
            </a:r>
            <a:r>
              <a:rPr lang="en-US" dirty="0" err="1"/>
              <a:t>quả</a:t>
            </a:r>
            <a:r>
              <a:rPr lang="en-US" dirty="0"/>
              <a:t> </a:t>
            </a:r>
            <a:r>
              <a:rPr lang="en-US" dirty="0" err="1"/>
              <a:t>truyền</a:t>
            </a:r>
            <a:r>
              <a:rPr lang="en-US" dirty="0"/>
              <a:t> </a:t>
            </a:r>
            <a:r>
              <a:rPr lang="en-US" dirty="0" err="1"/>
              <a:t>thống</a:t>
            </a:r>
            <a:r>
              <a:rPr lang="en-US" dirty="0"/>
              <a:t> (o)</a:t>
            </a:r>
          </a:p>
          <a:p>
            <a:pPr lvl="1"/>
            <a:r>
              <a:rPr lang="en-US" dirty="0" err="1"/>
              <a:t>các</a:t>
            </a:r>
            <a:r>
              <a:rPr lang="en-US" dirty="0"/>
              <a:t> câu hỏi </a:t>
            </a:r>
            <a:r>
              <a:rPr lang="en-US" dirty="0" err="1"/>
              <a:t>liên</a:t>
            </a:r>
            <a:r>
              <a:rPr lang="en-US" dirty="0"/>
              <a:t> </a:t>
            </a:r>
            <a:r>
              <a:rPr lang="en-US" dirty="0" err="1"/>
              <a:t>quan</a:t>
            </a:r>
            <a:r>
              <a:rPr lang="en-US" dirty="0"/>
              <a:t> mà </a:t>
            </a:r>
            <a:r>
              <a:rPr lang="en-US" dirty="0" err="1"/>
              <a:t>người</a:t>
            </a:r>
            <a:r>
              <a:rPr lang="en-US" dirty="0"/>
              <a:t> </a:t>
            </a:r>
            <a:r>
              <a:rPr lang="en-US" dirty="0" err="1"/>
              <a:t>dùng</a:t>
            </a:r>
            <a:r>
              <a:rPr lang="en-US" dirty="0"/>
              <a:t> khác </a:t>
            </a:r>
            <a:r>
              <a:rPr lang="en-US" dirty="0" err="1"/>
              <a:t>cũng</a:t>
            </a:r>
            <a:r>
              <a:rPr lang="en-US" dirty="0"/>
              <a:t> hỏi (r)</a:t>
            </a:r>
          </a:p>
          <a:p>
            <a:pPr lvl="1"/>
            <a:r>
              <a:rPr lang="en-US" dirty="0" err="1"/>
              <a:t>các</a:t>
            </a:r>
            <a:r>
              <a:rPr lang="en-US" dirty="0"/>
              <a:t> Q&amp;A </a:t>
            </a:r>
            <a:r>
              <a:rPr lang="en-US" dirty="0" err="1"/>
              <a:t>từ</a:t>
            </a:r>
            <a:r>
              <a:rPr lang="en-US" dirty="0"/>
              <a:t> </a:t>
            </a:r>
            <a:r>
              <a:rPr lang="en-US" dirty="0" err="1"/>
              <a:t>nền</a:t>
            </a:r>
            <a:r>
              <a:rPr lang="en-US" dirty="0"/>
              <a:t> </a:t>
            </a:r>
            <a:r>
              <a:rPr lang="en-US" dirty="0" err="1"/>
              <a:t>tảng</a:t>
            </a:r>
            <a:r>
              <a:rPr lang="en-US" dirty="0"/>
              <a:t> khác </a:t>
            </a:r>
            <a:r>
              <a:rPr lang="en-US" dirty="0" err="1"/>
              <a:t>được</a:t>
            </a:r>
            <a:r>
              <a:rPr lang="en-US" dirty="0"/>
              <a:t> </a:t>
            </a:r>
            <a:r>
              <a:rPr lang="en-US" dirty="0" err="1"/>
              <a:t>đóng</a:t>
            </a:r>
            <a:r>
              <a:rPr lang="en-US" dirty="0"/>
              <a:t> </a:t>
            </a:r>
            <a:r>
              <a:rPr lang="en-US" dirty="0" err="1"/>
              <a:t>góp</a:t>
            </a:r>
            <a:r>
              <a:rPr lang="en-US" dirty="0"/>
              <a:t> </a:t>
            </a:r>
            <a:r>
              <a:rPr lang="en-US" dirty="0" err="1"/>
              <a:t>bởi</a:t>
            </a:r>
            <a:r>
              <a:rPr lang="en-US" dirty="0"/>
              <a:t> </a:t>
            </a:r>
            <a:r>
              <a:rPr lang="en-US" dirty="0" err="1"/>
              <a:t>cộng</a:t>
            </a:r>
            <a:r>
              <a:rPr lang="en-US" dirty="0"/>
              <a:t> </a:t>
            </a:r>
            <a:r>
              <a:rPr lang="en-US" dirty="0" err="1"/>
              <a:t>đồng</a:t>
            </a:r>
            <a:r>
              <a:rPr lang="en-US" dirty="0"/>
              <a:t> (a)</a:t>
            </a:r>
          </a:p>
          <a:p>
            <a:pPr lvl="1"/>
            <a:r>
              <a:rPr lang="en-US" dirty="0" err="1"/>
              <a:t>các</a:t>
            </a:r>
            <a:r>
              <a:rPr lang="en-US" dirty="0"/>
              <a:t> </a:t>
            </a:r>
            <a:r>
              <a:rPr lang="en-US" dirty="0" err="1"/>
              <a:t>trích</a:t>
            </a:r>
            <a:r>
              <a:rPr lang="en-US" dirty="0"/>
              <a:t> </a:t>
            </a:r>
            <a:r>
              <a:rPr lang="en-US" dirty="0" err="1"/>
              <a:t>dẫn</a:t>
            </a:r>
            <a:r>
              <a:rPr lang="en-US" dirty="0"/>
              <a:t> </a:t>
            </a:r>
            <a:r>
              <a:rPr lang="en-US" dirty="0" err="1"/>
              <a:t>từ</a:t>
            </a:r>
            <a:r>
              <a:rPr lang="en-US" dirty="0"/>
              <a:t> “knowledge graph” </a:t>
            </a:r>
            <a:r>
              <a:rPr lang="en-US" dirty="0" err="1"/>
              <a:t>và</a:t>
            </a:r>
            <a:r>
              <a:rPr lang="en-US" dirty="0"/>
              <a:t> answer box (</a:t>
            </a:r>
            <a:r>
              <a:rPr lang="en-US" dirty="0" err="1"/>
              <a:t>nếu</a:t>
            </a:r>
            <a:r>
              <a:rPr lang="en-US" dirty="0"/>
              <a:t> có </a:t>
            </a:r>
            <a:r>
              <a:rPr lang="en-US" dirty="0" err="1"/>
              <a:t>thể</a:t>
            </a:r>
            <a:r>
              <a:rPr lang="en-US" dirty="0"/>
              <a:t>)</a:t>
            </a:r>
          </a:p>
          <a:p>
            <a:r>
              <a:rPr lang="en-US" dirty="0" err="1"/>
              <a:t>Các</a:t>
            </a:r>
            <a:r>
              <a:rPr lang="en-US" dirty="0"/>
              <a:t> bằng </a:t>
            </a:r>
            <a:r>
              <a:rPr lang="en-US" dirty="0" err="1"/>
              <a:t>chứng</a:t>
            </a:r>
            <a:r>
              <a:rPr lang="en-US" dirty="0"/>
              <a:t> </a:t>
            </a:r>
            <a:r>
              <a:rPr lang="en-US" dirty="0" err="1"/>
              <a:t>sẽ</a:t>
            </a:r>
            <a:r>
              <a:rPr lang="en-US" dirty="0"/>
              <a:t> </a:t>
            </a:r>
            <a:r>
              <a:rPr lang="en-US" dirty="0" err="1"/>
              <a:t>được</a:t>
            </a:r>
            <a:r>
              <a:rPr lang="en-US" dirty="0"/>
              <a:t> </a:t>
            </a:r>
            <a:r>
              <a:rPr lang="en-US" dirty="0" err="1"/>
              <a:t>sắp</a:t>
            </a:r>
            <a:r>
              <a:rPr lang="en-US" dirty="0"/>
              <a:t> </a:t>
            </a:r>
            <a:r>
              <a:rPr lang="en-US" dirty="0" err="1"/>
              <a:t>xếp</a:t>
            </a:r>
            <a:r>
              <a:rPr lang="en-US" dirty="0"/>
              <a:t> </a:t>
            </a:r>
            <a:r>
              <a:rPr lang="en-US" dirty="0" err="1"/>
              <a:t>theo</a:t>
            </a:r>
            <a:r>
              <a:rPr lang="en-US" dirty="0"/>
              <a:t> thứ </a:t>
            </a:r>
            <a:r>
              <a:rPr lang="en-US" dirty="0" err="1"/>
              <a:t>tự</a:t>
            </a:r>
            <a:r>
              <a:rPr lang="en-US" dirty="0"/>
              <a:t> </a:t>
            </a:r>
            <a:r>
              <a:rPr lang="en-US" dirty="0" err="1"/>
              <a:t>thời</a:t>
            </a:r>
            <a:r>
              <a:rPr lang="en-US" dirty="0"/>
              <a:t> </a:t>
            </a:r>
            <a:r>
              <a:rPr lang="en-US" dirty="0" err="1"/>
              <a:t>gian</a:t>
            </a:r>
            <a:r>
              <a:rPr lang="en-US" dirty="0"/>
              <a:t> </a:t>
            </a:r>
            <a:r>
              <a:rPr lang="en-US" dirty="0" err="1"/>
              <a:t>cũ</a:t>
            </a:r>
            <a:r>
              <a:rPr lang="en-US" dirty="0"/>
              <a:t> </a:t>
            </a:r>
            <a:r>
              <a:rPr lang="en-US" dirty="0" err="1"/>
              <a:t>nhất</a:t>
            </a:r>
            <a:r>
              <a:rPr lang="en-US" dirty="0"/>
              <a:t> tới mới </a:t>
            </a:r>
            <a:r>
              <a:rPr lang="en-US" dirty="0" err="1"/>
              <a:t>nhất</a:t>
            </a:r>
            <a:endParaRPr lang="en-US" dirty="0"/>
          </a:p>
          <a:p>
            <a:r>
              <a:rPr lang="en-US" dirty="0" err="1"/>
              <a:t>Giữ</a:t>
            </a:r>
            <a:r>
              <a:rPr lang="en-US" dirty="0"/>
              <a:t> lại n bằng </a:t>
            </a:r>
            <a:r>
              <a:rPr lang="en-US" dirty="0" err="1"/>
              <a:t>chứng</a:t>
            </a:r>
            <a:r>
              <a:rPr lang="en-US" dirty="0"/>
              <a:t> (mới </a:t>
            </a:r>
            <a:r>
              <a:rPr lang="en-US" dirty="0" err="1"/>
              <a:t>nhất</a:t>
            </a:r>
            <a:r>
              <a:rPr lang="en-US" dirty="0"/>
              <a:t>) </a:t>
            </a:r>
            <a:r>
              <a:rPr lang="en-US" dirty="0" err="1"/>
              <a:t>sau</a:t>
            </a:r>
            <a:r>
              <a:rPr lang="en-US" dirty="0"/>
              <a:t> </a:t>
            </a:r>
            <a:r>
              <a:rPr lang="en-US" dirty="0" err="1"/>
              <a:t>khi</a:t>
            </a:r>
            <a:r>
              <a:rPr lang="en-US" dirty="0"/>
              <a:t> </a:t>
            </a:r>
            <a:r>
              <a:rPr lang="en-US" dirty="0" err="1"/>
              <a:t>sắp</a:t>
            </a:r>
            <a:r>
              <a:rPr lang="en-US" dirty="0"/>
              <a:t> </a:t>
            </a:r>
            <a:r>
              <a:rPr lang="en-US" dirty="0" err="1"/>
              <a:t>xếp</a:t>
            </a:r>
            <a:r>
              <a:rPr lang="en-US" dirty="0"/>
              <a:t> </a:t>
            </a:r>
            <a:r>
              <a:rPr lang="en-US" dirty="0" err="1"/>
              <a:t>dựa</a:t>
            </a:r>
            <a:r>
              <a:rPr lang="en-US" dirty="0"/>
              <a:t> trên </a:t>
            </a:r>
            <a:r>
              <a:rPr lang="en-US" dirty="0" err="1"/>
              <a:t>ngày</a:t>
            </a:r>
            <a:endParaRPr lang="en-US" dirty="0"/>
          </a:p>
          <a:p>
            <a:r>
              <a:rPr lang="en-US" dirty="0" err="1"/>
              <a:t>Sử</a:t>
            </a:r>
            <a:r>
              <a:rPr lang="en-US" dirty="0"/>
              <a:t> </a:t>
            </a:r>
            <a:r>
              <a:rPr lang="en-US" dirty="0" err="1"/>
              <a:t>dụng</a:t>
            </a:r>
            <a:r>
              <a:rPr lang="en-US" dirty="0"/>
              <a:t> (</a:t>
            </a:r>
            <a:r>
              <a:rPr lang="en-US" dirty="0" err="1"/>
              <a:t>o,r,a,n,m</a:t>
            </a:r>
            <a:r>
              <a:rPr lang="en-US" dirty="0"/>
              <a:t>) = (10,2,2,5) </a:t>
            </a:r>
            <a:r>
              <a:rPr lang="en-US" dirty="0" err="1"/>
              <a:t>cho</a:t>
            </a:r>
            <a:r>
              <a:rPr lang="en-US" dirty="0"/>
              <a:t> GPT-3.5 </a:t>
            </a:r>
            <a:r>
              <a:rPr lang="en-US" dirty="0" err="1"/>
              <a:t>và</a:t>
            </a:r>
            <a:r>
              <a:rPr lang="en-US" dirty="0"/>
              <a:t> (</a:t>
            </a:r>
            <a:r>
              <a:rPr lang="en-US" dirty="0" err="1"/>
              <a:t>o,r,a,n,m</a:t>
            </a:r>
            <a:r>
              <a:rPr lang="en-US" dirty="0"/>
              <a:t>) = (10,3,3,10) </a:t>
            </a:r>
            <a:r>
              <a:rPr lang="en-US" dirty="0" err="1"/>
              <a:t>cho</a:t>
            </a:r>
            <a:r>
              <a:rPr lang="en-US" dirty="0"/>
              <a:t> GPT-4 </a:t>
            </a:r>
          </a:p>
          <a:p>
            <a:r>
              <a:rPr lang="en-US" dirty="0" err="1"/>
              <a:t>Sử</a:t>
            </a:r>
            <a:r>
              <a:rPr lang="en-US" dirty="0"/>
              <a:t> </a:t>
            </a:r>
            <a:r>
              <a:rPr lang="en-US" dirty="0" err="1"/>
              <a:t>dụng</a:t>
            </a:r>
            <a:r>
              <a:rPr lang="en-US" dirty="0"/>
              <a:t> m = 5 bằng </a:t>
            </a:r>
            <a:r>
              <a:rPr lang="en-US" dirty="0" err="1"/>
              <a:t>chứng</a:t>
            </a:r>
            <a:r>
              <a:rPr lang="en-US" dirty="0"/>
              <a:t> </a:t>
            </a:r>
            <a:r>
              <a:rPr lang="en-US" dirty="0" err="1"/>
              <a:t>cho</a:t>
            </a:r>
            <a:r>
              <a:rPr lang="en-US" dirty="0"/>
              <a:t> </a:t>
            </a:r>
            <a:r>
              <a:rPr lang="en-US" dirty="0" err="1"/>
              <a:t>các</a:t>
            </a:r>
            <a:r>
              <a:rPr lang="en-US" dirty="0"/>
              <a:t> </a:t>
            </a:r>
            <a:r>
              <a:rPr lang="en-US" dirty="0" err="1"/>
              <a:t>ví</a:t>
            </a:r>
            <a:r>
              <a:rPr lang="en-US" dirty="0"/>
              <a:t> </a:t>
            </a:r>
            <a:r>
              <a:rPr lang="en-US" dirty="0" err="1"/>
              <a:t>dụ</a:t>
            </a:r>
            <a:r>
              <a:rPr lang="en-US" dirty="0"/>
              <a:t> ở đầu prompt </a:t>
            </a:r>
          </a:p>
        </p:txBody>
      </p:sp>
      <p:sp>
        <p:nvSpPr>
          <p:cNvPr id="6" name="Slide Number Placeholder 5">
            <a:extLst>
              <a:ext uri="{FF2B5EF4-FFF2-40B4-BE49-F238E27FC236}">
                <a16:creationId xmlns:a16="http://schemas.microsoft.com/office/drawing/2014/main" id="{863FBC47-A1BB-2FA9-2899-F133366B1A9D}"/>
              </a:ext>
            </a:extLst>
          </p:cNvPr>
          <p:cNvSpPr>
            <a:spLocks noGrp="1"/>
          </p:cNvSpPr>
          <p:nvPr>
            <p:ph type="sldNum" sz="quarter" idx="12"/>
          </p:nvPr>
        </p:nvSpPr>
        <p:spPr/>
        <p:txBody>
          <a:bodyPr/>
          <a:lstStyle/>
          <a:p>
            <a:fld id="{0E0D90A2-39ED-4D6A-B2EA-EEC2FB1EF31C}" type="slidenum">
              <a:rPr lang="en-US" smtClean="0"/>
              <a:t>25</a:t>
            </a:fld>
            <a:endParaRPr lang="en-US"/>
          </a:p>
        </p:txBody>
      </p:sp>
    </p:spTree>
    <p:extLst>
      <p:ext uri="{BB962C8B-B14F-4D97-AF65-F5344CB8AC3E}">
        <p14:creationId xmlns:p14="http://schemas.microsoft.com/office/powerpoint/2010/main" val="183293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36A7-7F92-1D8C-E5D8-A1FE3CC5626A}"/>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và</a:t>
            </a:r>
            <a:r>
              <a:rPr lang="en-US" dirty="0"/>
              <a:t> </a:t>
            </a:r>
            <a:r>
              <a:rPr lang="en-US" dirty="0" err="1"/>
              <a:t>nhận</a:t>
            </a:r>
            <a:r>
              <a:rPr lang="en-US" dirty="0"/>
              <a:t> </a:t>
            </a:r>
            <a:r>
              <a:rPr lang="en-US" dirty="0" err="1"/>
              <a:t>xét</a:t>
            </a:r>
            <a:endParaRPr lang="en-US" dirty="0"/>
          </a:p>
        </p:txBody>
      </p:sp>
      <p:pic>
        <p:nvPicPr>
          <p:cNvPr id="5" name="Content Placeholder 4">
            <a:extLst>
              <a:ext uri="{FF2B5EF4-FFF2-40B4-BE49-F238E27FC236}">
                <a16:creationId xmlns:a16="http://schemas.microsoft.com/office/drawing/2014/main" id="{D16E3677-CC21-168E-6FBA-55404C325E80}"/>
              </a:ext>
            </a:extLst>
          </p:cNvPr>
          <p:cNvPicPr>
            <a:picLocks noGrp="1" noChangeAspect="1"/>
          </p:cNvPicPr>
          <p:nvPr>
            <p:ph idx="1"/>
          </p:nvPr>
        </p:nvPicPr>
        <p:blipFill>
          <a:blip r:embed="rId3"/>
          <a:stretch>
            <a:fillRect/>
          </a:stretch>
        </p:blipFill>
        <p:spPr>
          <a:xfrm>
            <a:off x="2410302" y="1469985"/>
            <a:ext cx="7391455" cy="4569421"/>
          </a:xfrm>
        </p:spPr>
      </p:pic>
      <p:sp>
        <p:nvSpPr>
          <p:cNvPr id="3" name="Rectangle 2">
            <a:extLst>
              <a:ext uri="{FF2B5EF4-FFF2-40B4-BE49-F238E27FC236}">
                <a16:creationId xmlns:a16="http://schemas.microsoft.com/office/drawing/2014/main" id="{2F295A43-5297-0F9D-A54F-7606307DF5A6}"/>
              </a:ext>
            </a:extLst>
          </p:cNvPr>
          <p:cNvSpPr/>
          <p:nvPr/>
        </p:nvSpPr>
        <p:spPr>
          <a:xfrm>
            <a:off x="3945467" y="6141156"/>
            <a:ext cx="4301067" cy="530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t>Bản</a:t>
            </a:r>
            <a:r>
              <a:rPr lang="en-US" b="1" dirty="0"/>
              <a:t> </a:t>
            </a:r>
            <a:r>
              <a:rPr lang="en-US" b="1" dirty="0" err="1"/>
              <a:t>khảo</a:t>
            </a:r>
            <a:r>
              <a:rPr lang="en-US" b="1" dirty="0"/>
              <a:t> </a:t>
            </a:r>
            <a:r>
              <a:rPr lang="en-US" b="1" dirty="0" err="1"/>
              <a:t>sát</a:t>
            </a:r>
            <a:r>
              <a:rPr lang="en-US" b="1" dirty="0"/>
              <a:t> </a:t>
            </a:r>
            <a:r>
              <a:rPr lang="en-US" b="1" dirty="0" err="1"/>
              <a:t>dưới</a:t>
            </a:r>
            <a:r>
              <a:rPr lang="en-US" b="1" dirty="0"/>
              <a:t> </a:t>
            </a:r>
            <a:r>
              <a:rPr lang="en-US" b="1" dirty="0" err="1"/>
              <a:t>chế</a:t>
            </a:r>
            <a:r>
              <a:rPr lang="en-US" b="1" dirty="0"/>
              <a:t> độ Strict</a:t>
            </a:r>
          </a:p>
        </p:txBody>
      </p:sp>
      <p:sp>
        <p:nvSpPr>
          <p:cNvPr id="4" name="Rectangle 3">
            <a:extLst>
              <a:ext uri="{FF2B5EF4-FFF2-40B4-BE49-F238E27FC236}">
                <a16:creationId xmlns:a16="http://schemas.microsoft.com/office/drawing/2014/main" id="{55436BF1-3BF8-0622-27BC-2FD67948D9FE}"/>
              </a:ext>
            </a:extLst>
          </p:cNvPr>
          <p:cNvSpPr/>
          <p:nvPr/>
        </p:nvSpPr>
        <p:spPr>
          <a:xfrm flipV="1">
            <a:off x="5336374" y="5508839"/>
            <a:ext cx="3473089" cy="106587"/>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DFE99BA6-EB82-125F-04C6-8EBD17C1698A}"/>
              </a:ext>
            </a:extLst>
          </p:cNvPr>
          <p:cNvSpPr/>
          <p:nvPr/>
        </p:nvSpPr>
        <p:spPr>
          <a:xfrm flipV="1">
            <a:off x="5336374" y="3167645"/>
            <a:ext cx="4259766" cy="154980"/>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FBBCE9AA-F331-7A69-6A2B-7920EBDBA826}"/>
              </a:ext>
            </a:extLst>
          </p:cNvPr>
          <p:cNvSpPr>
            <a:spLocks noGrp="1"/>
          </p:cNvSpPr>
          <p:nvPr>
            <p:ph type="sldNum" sz="quarter" idx="12"/>
          </p:nvPr>
        </p:nvSpPr>
        <p:spPr/>
        <p:txBody>
          <a:bodyPr/>
          <a:lstStyle/>
          <a:p>
            <a:fld id="{0E0D90A2-39ED-4D6A-B2EA-EEC2FB1EF31C}" type="slidenum">
              <a:rPr lang="en-US" smtClean="0"/>
              <a:t>26</a:t>
            </a:fld>
            <a:endParaRPr lang="en-US"/>
          </a:p>
        </p:txBody>
      </p:sp>
    </p:spTree>
    <p:extLst>
      <p:ext uri="{BB962C8B-B14F-4D97-AF65-F5344CB8AC3E}">
        <p14:creationId xmlns:p14="http://schemas.microsoft.com/office/powerpoint/2010/main" val="3065222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C489-2304-AD0E-AEA5-10FFD35619F0}"/>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và</a:t>
            </a:r>
            <a:r>
              <a:rPr lang="en-US" dirty="0"/>
              <a:t> </a:t>
            </a:r>
            <a:r>
              <a:rPr lang="en-US" dirty="0" err="1"/>
              <a:t>nhận</a:t>
            </a:r>
            <a:r>
              <a:rPr lang="en-US" dirty="0"/>
              <a:t> </a:t>
            </a:r>
            <a:r>
              <a:rPr lang="en-US" dirty="0" err="1"/>
              <a:t>xét</a:t>
            </a:r>
            <a:endParaRPr lang="en-US" dirty="0"/>
          </a:p>
        </p:txBody>
      </p:sp>
      <p:pic>
        <p:nvPicPr>
          <p:cNvPr id="5" name="Content Placeholder 4">
            <a:extLst>
              <a:ext uri="{FF2B5EF4-FFF2-40B4-BE49-F238E27FC236}">
                <a16:creationId xmlns:a16="http://schemas.microsoft.com/office/drawing/2014/main" id="{B9FF6CEA-9215-AADC-C0BD-52892B12D7C9}"/>
              </a:ext>
            </a:extLst>
          </p:cNvPr>
          <p:cNvPicPr>
            <a:picLocks noGrp="1" noChangeAspect="1"/>
          </p:cNvPicPr>
          <p:nvPr>
            <p:ph idx="1"/>
          </p:nvPr>
        </p:nvPicPr>
        <p:blipFill>
          <a:blip r:embed="rId3"/>
          <a:stretch>
            <a:fillRect/>
          </a:stretch>
        </p:blipFill>
        <p:spPr>
          <a:xfrm>
            <a:off x="2522101" y="1381615"/>
            <a:ext cx="7147798" cy="4657926"/>
          </a:xfrm>
          <a:prstGeom prst="rect">
            <a:avLst/>
          </a:prstGeom>
        </p:spPr>
      </p:pic>
      <p:sp>
        <p:nvSpPr>
          <p:cNvPr id="7" name="Rectangle 6">
            <a:extLst>
              <a:ext uri="{FF2B5EF4-FFF2-40B4-BE49-F238E27FC236}">
                <a16:creationId xmlns:a16="http://schemas.microsoft.com/office/drawing/2014/main" id="{159DAEF0-18B7-FCB2-739C-32B49DE960BD}"/>
              </a:ext>
            </a:extLst>
          </p:cNvPr>
          <p:cNvSpPr/>
          <p:nvPr/>
        </p:nvSpPr>
        <p:spPr>
          <a:xfrm>
            <a:off x="3945467" y="6141156"/>
            <a:ext cx="4301067" cy="5305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t>Bản</a:t>
            </a:r>
            <a:r>
              <a:rPr lang="en-US" b="1" dirty="0"/>
              <a:t> </a:t>
            </a:r>
            <a:r>
              <a:rPr lang="en-US" b="1" dirty="0" err="1"/>
              <a:t>khảo</a:t>
            </a:r>
            <a:r>
              <a:rPr lang="en-US" b="1" dirty="0"/>
              <a:t> </a:t>
            </a:r>
            <a:r>
              <a:rPr lang="en-US" b="1" dirty="0" err="1"/>
              <a:t>sát</a:t>
            </a:r>
            <a:r>
              <a:rPr lang="en-US" b="1" dirty="0"/>
              <a:t> </a:t>
            </a:r>
            <a:r>
              <a:rPr lang="en-US" b="1" dirty="0" err="1"/>
              <a:t>dưới</a:t>
            </a:r>
            <a:r>
              <a:rPr lang="en-US" b="1" dirty="0"/>
              <a:t> </a:t>
            </a:r>
            <a:r>
              <a:rPr lang="en-US" b="1" dirty="0" err="1"/>
              <a:t>chế</a:t>
            </a:r>
            <a:r>
              <a:rPr lang="en-US" b="1" dirty="0"/>
              <a:t> độ Relax</a:t>
            </a:r>
          </a:p>
        </p:txBody>
      </p:sp>
      <p:sp>
        <p:nvSpPr>
          <p:cNvPr id="8" name="Rectangle 7">
            <a:extLst>
              <a:ext uri="{FF2B5EF4-FFF2-40B4-BE49-F238E27FC236}">
                <a16:creationId xmlns:a16="http://schemas.microsoft.com/office/drawing/2014/main" id="{4A6A2D55-1070-BF5F-6170-67389E4DB2E9}"/>
              </a:ext>
            </a:extLst>
          </p:cNvPr>
          <p:cNvSpPr/>
          <p:nvPr/>
        </p:nvSpPr>
        <p:spPr>
          <a:xfrm flipV="1">
            <a:off x="5252224" y="5503525"/>
            <a:ext cx="3557239" cy="147470"/>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108C5A0-F5B3-2E92-2890-8196CB49D60D}"/>
              </a:ext>
            </a:extLst>
          </p:cNvPr>
          <p:cNvSpPr/>
          <p:nvPr/>
        </p:nvSpPr>
        <p:spPr>
          <a:xfrm flipV="1">
            <a:off x="5252224" y="3130277"/>
            <a:ext cx="4259766" cy="147470"/>
          </a:xfrm>
          <a:prstGeom prst="rect">
            <a:avLst/>
          </a:prstGeom>
          <a:noFill/>
          <a:ln w="127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E4CB369B-FA56-183F-A3A3-6CA7837BF40E}"/>
              </a:ext>
            </a:extLst>
          </p:cNvPr>
          <p:cNvSpPr>
            <a:spLocks noGrp="1"/>
          </p:cNvSpPr>
          <p:nvPr>
            <p:ph type="sldNum" sz="quarter" idx="12"/>
          </p:nvPr>
        </p:nvSpPr>
        <p:spPr/>
        <p:txBody>
          <a:bodyPr/>
          <a:lstStyle/>
          <a:p>
            <a:fld id="{0E0D90A2-39ED-4D6A-B2EA-EEC2FB1EF31C}" type="slidenum">
              <a:rPr lang="en-US" smtClean="0"/>
              <a:t>27</a:t>
            </a:fld>
            <a:endParaRPr lang="en-US"/>
          </a:p>
        </p:txBody>
      </p:sp>
    </p:spTree>
    <p:extLst>
      <p:ext uri="{BB962C8B-B14F-4D97-AF65-F5344CB8AC3E}">
        <p14:creationId xmlns:p14="http://schemas.microsoft.com/office/powerpoint/2010/main" val="87315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52AB-7F4E-961D-6E07-732A1A0F4BAC}"/>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và</a:t>
            </a:r>
            <a:r>
              <a:rPr lang="en-US" dirty="0"/>
              <a:t> </a:t>
            </a:r>
            <a:r>
              <a:rPr lang="en-US" dirty="0" err="1"/>
              <a:t>nhận</a:t>
            </a:r>
            <a:r>
              <a:rPr lang="en-US" dirty="0"/>
              <a:t> </a:t>
            </a:r>
            <a:r>
              <a:rPr lang="en-US" dirty="0" err="1"/>
              <a:t>xét</a:t>
            </a:r>
            <a:endParaRPr lang="en-US" dirty="0"/>
          </a:p>
        </p:txBody>
      </p:sp>
      <p:sp>
        <p:nvSpPr>
          <p:cNvPr id="3" name="Content Placeholder 2">
            <a:extLst>
              <a:ext uri="{FF2B5EF4-FFF2-40B4-BE49-F238E27FC236}">
                <a16:creationId xmlns:a16="http://schemas.microsoft.com/office/drawing/2014/main" id="{0280BE31-8E41-03AE-8F1B-0E234E38B01C}"/>
              </a:ext>
            </a:extLst>
          </p:cNvPr>
          <p:cNvSpPr>
            <a:spLocks noGrp="1"/>
          </p:cNvSpPr>
          <p:nvPr>
            <p:ph idx="1"/>
          </p:nvPr>
        </p:nvSpPr>
        <p:spPr>
          <a:xfrm>
            <a:off x="487680" y="1508760"/>
            <a:ext cx="11201400" cy="4984115"/>
          </a:xfrm>
        </p:spPr>
        <p:txBody>
          <a:bodyPr>
            <a:normAutofit/>
          </a:bodyPr>
          <a:lstStyle/>
          <a:p>
            <a:pPr algn="just">
              <a:lnSpc>
                <a:spcPct val="100000"/>
              </a:lnSpc>
              <a:spcBef>
                <a:spcPts val="1200"/>
              </a:spcBef>
              <a:spcAft>
                <a:spcPts val="1800"/>
              </a:spcAft>
            </a:pPr>
            <a:r>
              <a:rPr lang="en-US" sz="3200" dirty="0" err="1"/>
              <a:t>FreshPrompt</a:t>
            </a:r>
            <a:r>
              <a:rPr lang="en-US" sz="3200" dirty="0"/>
              <a:t> </a:t>
            </a:r>
            <a:r>
              <a:rPr lang="en-US" sz="3200" b="1" dirty="0" err="1"/>
              <a:t>cải</a:t>
            </a:r>
            <a:r>
              <a:rPr lang="en-US" sz="3200" b="1" dirty="0"/>
              <a:t> </a:t>
            </a:r>
            <a:r>
              <a:rPr lang="en-US" sz="3200" b="1" dirty="0" err="1"/>
              <a:t>thiện</a:t>
            </a:r>
            <a:r>
              <a:rPr lang="en-US" sz="3200" b="1" dirty="0"/>
              <a:t> độ </a:t>
            </a:r>
            <a:r>
              <a:rPr lang="en-US" sz="3200" b="1" dirty="0" err="1"/>
              <a:t>chính</a:t>
            </a:r>
            <a:r>
              <a:rPr lang="en-US" sz="3200" b="1" dirty="0"/>
              <a:t> </a:t>
            </a:r>
            <a:r>
              <a:rPr lang="en-US" sz="3200" b="1" dirty="0" err="1"/>
              <a:t>xác</a:t>
            </a:r>
            <a:r>
              <a:rPr lang="en-US" sz="3200" b="1" dirty="0"/>
              <a:t> </a:t>
            </a:r>
            <a:r>
              <a:rPr lang="en-US" sz="3200" dirty="0" err="1"/>
              <a:t>đáng</a:t>
            </a:r>
            <a:r>
              <a:rPr lang="en-US" sz="3200" dirty="0"/>
              <a:t> </a:t>
            </a:r>
            <a:r>
              <a:rPr lang="en-US" sz="3200" dirty="0" err="1"/>
              <a:t>kể</a:t>
            </a:r>
            <a:r>
              <a:rPr lang="en-US" sz="3200" dirty="0"/>
              <a:t> trên </a:t>
            </a:r>
            <a:r>
              <a:rPr lang="en-US" sz="3200" dirty="0" err="1"/>
              <a:t>FreshQA</a:t>
            </a:r>
            <a:endParaRPr lang="en-US" sz="3200" dirty="0"/>
          </a:p>
          <a:p>
            <a:pPr algn="just">
              <a:lnSpc>
                <a:spcPct val="100000"/>
              </a:lnSpc>
              <a:spcBef>
                <a:spcPts val="1200"/>
              </a:spcBef>
              <a:spcAft>
                <a:spcPts val="1800"/>
              </a:spcAft>
            </a:pPr>
            <a:r>
              <a:rPr lang="en-US" sz="3200" dirty="0" err="1"/>
              <a:t>FreshPrompt</a:t>
            </a:r>
            <a:r>
              <a:rPr lang="en-US" sz="3200" dirty="0"/>
              <a:t> </a:t>
            </a:r>
            <a:r>
              <a:rPr lang="en-US" sz="3200" b="1" dirty="0" err="1"/>
              <a:t>vượt</a:t>
            </a:r>
            <a:r>
              <a:rPr lang="en-US" sz="3200" b="1" dirty="0"/>
              <a:t> </a:t>
            </a:r>
            <a:r>
              <a:rPr lang="en-US" sz="3200" b="1" dirty="0" err="1"/>
              <a:t>trội</a:t>
            </a:r>
            <a:r>
              <a:rPr lang="en-US" sz="3200" b="1" dirty="0"/>
              <a:t> </a:t>
            </a:r>
            <a:r>
              <a:rPr lang="en-US" sz="3200" b="1" dirty="0" err="1"/>
              <a:t>hơn</a:t>
            </a:r>
            <a:r>
              <a:rPr lang="en-US" sz="3200" b="1" dirty="0"/>
              <a:t> </a:t>
            </a:r>
            <a:r>
              <a:rPr lang="en-US" sz="3200" dirty="0" err="1"/>
              <a:t>các</a:t>
            </a:r>
            <a:r>
              <a:rPr lang="en-US" sz="3200" dirty="0"/>
              <a:t> </a:t>
            </a:r>
            <a:r>
              <a:rPr lang="en-US" sz="3200" dirty="0" err="1"/>
              <a:t>phương</a:t>
            </a:r>
            <a:r>
              <a:rPr lang="en-US" sz="3200" dirty="0"/>
              <a:t> </a:t>
            </a:r>
            <a:r>
              <a:rPr lang="en-US" sz="3200" dirty="0" err="1"/>
              <a:t>pháp</a:t>
            </a:r>
            <a:r>
              <a:rPr lang="en-US" sz="3200" dirty="0"/>
              <a:t> </a:t>
            </a:r>
            <a:r>
              <a:rPr lang="en-US" sz="3200" dirty="0" err="1"/>
              <a:t>tăng</a:t>
            </a:r>
            <a:r>
              <a:rPr lang="en-US" sz="3200" dirty="0"/>
              <a:t> </a:t>
            </a:r>
            <a:r>
              <a:rPr lang="en-US" sz="3200" dirty="0" err="1"/>
              <a:t>cường</a:t>
            </a:r>
            <a:r>
              <a:rPr lang="en-US" sz="3200" dirty="0"/>
              <a:t> </a:t>
            </a:r>
            <a:r>
              <a:rPr lang="en-US" sz="3200" dirty="0" err="1"/>
              <a:t>từ</a:t>
            </a:r>
            <a:r>
              <a:rPr lang="en-US" sz="3200" dirty="0"/>
              <a:t> </a:t>
            </a:r>
            <a:r>
              <a:rPr lang="en-US" sz="3200" dirty="0" err="1"/>
              <a:t>công</a:t>
            </a:r>
            <a:r>
              <a:rPr lang="en-US" sz="3200" dirty="0"/>
              <a:t> </a:t>
            </a:r>
            <a:r>
              <a:rPr lang="en-US" sz="3200" dirty="0" err="1"/>
              <a:t>cụ</a:t>
            </a:r>
            <a:r>
              <a:rPr lang="en-US" sz="3200" dirty="0"/>
              <a:t> </a:t>
            </a:r>
            <a:r>
              <a:rPr lang="en-US" sz="3200" dirty="0" err="1"/>
              <a:t>tìm</a:t>
            </a:r>
            <a:r>
              <a:rPr lang="en-US" sz="3200" dirty="0"/>
              <a:t> </a:t>
            </a:r>
            <a:r>
              <a:rPr lang="en-US" sz="3200" dirty="0" err="1"/>
              <a:t>kiếm</a:t>
            </a:r>
            <a:r>
              <a:rPr lang="en-US" sz="3200" dirty="0"/>
              <a:t> khác </a:t>
            </a:r>
          </a:p>
          <a:p>
            <a:pPr algn="just">
              <a:lnSpc>
                <a:spcPct val="100000"/>
              </a:lnSpc>
              <a:spcBef>
                <a:spcPts val="1200"/>
              </a:spcBef>
              <a:spcAft>
                <a:spcPts val="1800"/>
              </a:spcAft>
            </a:pPr>
            <a:r>
              <a:rPr lang="en-US" sz="3200" b="1" dirty="0" err="1"/>
              <a:t>Tăng</a:t>
            </a:r>
            <a:r>
              <a:rPr lang="en-US" sz="3200" dirty="0"/>
              <a:t> </a:t>
            </a:r>
            <a:r>
              <a:rPr lang="en-US" sz="3200" dirty="0" err="1"/>
              <a:t>số</a:t>
            </a:r>
            <a:r>
              <a:rPr lang="en-US" sz="3200" dirty="0"/>
              <a:t> </a:t>
            </a:r>
            <a:r>
              <a:rPr lang="en-US" sz="3200" dirty="0" err="1"/>
              <a:t>lượng</a:t>
            </a:r>
            <a:r>
              <a:rPr lang="en-US" sz="3200" dirty="0"/>
              <a:t> bằng </a:t>
            </a:r>
            <a:r>
              <a:rPr lang="en-US" sz="3200" dirty="0" err="1"/>
              <a:t>chứng</a:t>
            </a:r>
            <a:r>
              <a:rPr lang="en-US" sz="3200" dirty="0"/>
              <a:t> </a:t>
            </a:r>
            <a:r>
              <a:rPr lang="en-US" sz="3200" dirty="0" err="1"/>
              <a:t>càng</a:t>
            </a:r>
            <a:r>
              <a:rPr lang="en-US" sz="3200" dirty="0"/>
              <a:t> </a:t>
            </a:r>
            <a:r>
              <a:rPr lang="en-US" sz="3200" b="1" dirty="0" err="1"/>
              <a:t>tăng</a:t>
            </a:r>
            <a:r>
              <a:rPr lang="en-US" sz="3200" dirty="0"/>
              <a:t> độ </a:t>
            </a:r>
            <a:r>
              <a:rPr lang="en-US" sz="3200" dirty="0" err="1"/>
              <a:t>chính</a:t>
            </a:r>
            <a:r>
              <a:rPr lang="en-US" sz="3200" dirty="0"/>
              <a:t> </a:t>
            </a:r>
            <a:r>
              <a:rPr lang="en-US" sz="3200" dirty="0" err="1"/>
              <a:t>xác</a:t>
            </a:r>
            <a:r>
              <a:rPr lang="en-US" sz="3200" dirty="0"/>
              <a:t> LLMs</a:t>
            </a:r>
          </a:p>
        </p:txBody>
      </p:sp>
      <p:sp>
        <p:nvSpPr>
          <p:cNvPr id="7" name="Slide Number Placeholder 6">
            <a:extLst>
              <a:ext uri="{FF2B5EF4-FFF2-40B4-BE49-F238E27FC236}">
                <a16:creationId xmlns:a16="http://schemas.microsoft.com/office/drawing/2014/main" id="{F41FC4F6-0820-E114-7195-AF919472DB90}"/>
              </a:ext>
            </a:extLst>
          </p:cNvPr>
          <p:cNvSpPr>
            <a:spLocks noGrp="1"/>
          </p:cNvSpPr>
          <p:nvPr>
            <p:ph type="sldNum" sz="quarter" idx="12"/>
          </p:nvPr>
        </p:nvSpPr>
        <p:spPr/>
        <p:txBody>
          <a:bodyPr/>
          <a:lstStyle/>
          <a:p>
            <a:fld id="{0E0D90A2-39ED-4D6A-B2EA-EEC2FB1EF31C}" type="slidenum">
              <a:rPr lang="en-US" smtClean="0"/>
              <a:t>28</a:t>
            </a:fld>
            <a:endParaRPr lang="en-US"/>
          </a:p>
        </p:txBody>
      </p:sp>
    </p:spTree>
    <p:extLst>
      <p:ext uri="{BB962C8B-B14F-4D97-AF65-F5344CB8AC3E}">
        <p14:creationId xmlns:p14="http://schemas.microsoft.com/office/powerpoint/2010/main" val="607932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CC0DE4-8C75-64BE-E3B7-36CAC56DDCA2}"/>
              </a:ext>
            </a:extLst>
          </p:cNvPr>
          <p:cNvSpPr>
            <a:spLocks noGrp="1"/>
          </p:cNvSpPr>
          <p:nvPr>
            <p:ph type="title"/>
          </p:nvPr>
        </p:nvSpPr>
        <p:spPr/>
        <p:txBody>
          <a:bodyPr/>
          <a:lstStyle/>
          <a:p>
            <a:r>
              <a:rPr lang="en-US" dirty="0"/>
              <a:t>DEMO</a:t>
            </a:r>
          </a:p>
        </p:txBody>
      </p:sp>
      <p:sp>
        <p:nvSpPr>
          <p:cNvPr id="9" name="Text Placeholder 8">
            <a:extLst>
              <a:ext uri="{FF2B5EF4-FFF2-40B4-BE49-F238E27FC236}">
                <a16:creationId xmlns:a16="http://schemas.microsoft.com/office/drawing/2014/main" id="{561A971B-E6B7-6166-6ECA-596BA2B27389}"/>
              </a:ext>
            </a:extLst>
          </p:cNvPr>
          <p:cNvSpPr>
            <a:spLocks noGrp="1"/>
          </p:cNvSpPr>
          <p:nvPr>
            <p:ph type="body" idx="1"/>
          </p:nvPr>
        </p:nvSpPr>
        <p:spPr/>
        <p:txBody>
          <a:bodyPr/>
          <a:lstStyle/>
          <a:p>
            <a:r>
              <a:rPr lang="en-US" dirty="0" err="1"/>
              <a:t>Thực</a:t>
            </a:r>
            <a:r>
              <a:rPr lang="en-US" dirty="0"/>
              <a:t> </a:t>
            </a:r>
            <a:r>
              <a:rPr lang="en-US" dirty="0" err="1"/>
              <a:t>nghiệm</a:t>
            </a:r>
            <a:r>
              <a:rPr lang="en-US" dirty="0"/>
              <a:t> </a:t>
            </a:r>
            <a:r>
              <a:rPr lang="en-US" dirty="0" err="1"/>
              <a:t>FreshPrompt</a:t>
            </a:r>
            <a:r>
              <a:rPr lang="en-US" dirty="0"/>
              <a:t> trên Google Collab</a:t>
            </a:r>
          </a:p>
        </p:txBody>
      </p:sp>
      <p:sp>
        <p:nvSpPr>
          <p:cNvPr id="5" name="Slide Number Placeholder 4">
            <a:extLst>
              <a:ext uri="{FF2B5EF4-FFF2-40B4-BE49-F238E27FC236}">
                <a16:creationId xmlns:a16="http://schemas.microsoft.com/office/drawing/2014/main" id="{821FA320-E46A-A16F-CC21-431373339326}"/>
              </a:ext>
            </a:extLst>
          </p:cNvPr>
          <p:cNvSpPr>
            <a:spLocks noGrp="1"/>
          </p:cNvSpPr>
          <p:nvPr>
            <p:ph type="sldNum" sz="quarter" idx="12"/>
          </p:nvPr>
        </p:nvSpPr>
        <p:spPr/>
        <p:txBody>
          <a:bodyPr/>
          <a:lstStyle/>
          <a:p>
            <a:fld id="{0E0D90A2-39ED-4D6A-B2EA-EEC2FB1EF31C}" type="slidenum">
              <a:rPr lang="en-US" smtClean="0"/>
              <a:t>29</a:t>
            </a:fld>
            <a:endParaRPr lang="en-US"/>
          </a:p>
        </p:txBody>
      </p:sp>
    </p:spTree>
    <p:extLst>
      <p:ext uri="{BB962C8B-B14F-4D97-AF65-F5344CB8AC3E}">
        <p14:creationId xmlns:p14="http://schemas.microsoft.com/office/powerpoint/2010/main" val="2645017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CAE1-6953-D6D9-6B0A-DA7A5F39DDEC}"/>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22A8127A-F0AB-60B9-A816-63B6DECA5062}"/>
              </a:ext>
            </a:extLst>
          </p:cNvPr>
          <p:cNvSpPr>
            <a:spLocks noGrp="1"/>
          </p:cNvSpPr>
          <p:nvPr>
            <p:ph type="body" idx="1"/>
          </p:nvPr>
        </p:nvSpPr>
        <p:spPr/>
        <p:txBody>
          <a:bodyPr>
            <a:normAutofit/>
          </a:bodyPr>
          <a:lstStyle/>
          <a:p>
            <a:r>
              <a:rPr lang="en-US" dirty="0" err="1"/>
              <a:t>Giới</a:t>
            </a:r>
            <a:r>
              <a:rPr lang="en-US" dirty="0"/>
              <a:t> </a:t>
            </a:r>
            <a:r>
              <a:rPr lang="en-US" dirty="0" err="1"/>
              <a:t>thiệu</a:t>
            </a:r>
            <a:r>
              <a:rPr lang="en-US" dirty="0"/>
              <a:t> </a:t>
            </a:r>
            <a:r>
              <a:rPr lang="en-US" dirty="0" err="1"/>
              <a:t>thuật</a:t>
            </a:r>
            <a:r>
              <a:rPr lang="en-US" dirty="0"/>
              <a:t> </a:t>
            </a:r>
            <a:r>
              <a:rPr lang="en-US" dirty="0" err="1"/>
              <a:t>ngữ</a:t>
            </a:r>
            <a:endParaRPr lang="en-US" dirty="0"/>
          </a:p>
          <a:p>
            <a:r>
              <a:rPr lang="en-US" dirty="0" err="1"/>
              <a:t>Đặt</a:t>
            </a:r>
            <a:r>
              <a:rPr lang="en-US" dirty="0"/>
              <a:t> vấn </a:t>
            </a:r>
            <a:r>
              <a:rPr lang="en-US" dirty="0" err="1"/>
              <a:t>đề</a:t>
            </a:r>
            <a:endParaRPr lang="en-US" dirty="0"/>
          </a:p>
          <a:p>
            <a:r>
              <a:rPr lang="en-US" dirty="0" err="1"/>
              <a:t>Tóm</a:t>
            </a:r>
            <a:r>
              <a:rPr lang="en-US" dirty="0"/>
              <a:t> </a:t>
            </a:r>
            <a:r>
              <a:rPr lang="en-US" dirty="0" err="1"/>
              <a:t>lược</a:t>
            </a:r>
            <a:endParaRPr lang="en-US" dirty="0"/>
          </a:p>
        </p:txBody>
      </p:sp>
      <p:sp>
        <p:nvSpPr>
          <p:cNvPr id="7" name="Slide Number Placeholder 6">
            <a:extLst>
              <a:ext uri="{FF2B5EF4-FFF2-40B4-BE49-F238E27FC236}">
                <a16:creationId xmlns:a16="http://schemas.microsoft.com/office/drawing/2014/main" id="{F69113E3-DE28-AA82-1A79-E0951AC11A2B}"/>
              </a:ext>
            </a:extLst>
          </p:cNvPr>
          <p:cNvSpPr>
            <a:spLocks noGrp="1"/>
          </p:cNvSpPr>
          <p:nvPr>
            <p:ph type="sldNum" sz="quarter" idx="12"/>
          </p:nvPr>
        </p:nvSpPr>
        <p:spPr/>
        <p:txBody>
          <a:bodyPr/>
          <a:lstStyle/>
          <a:p>
            <a:fld id="{0E0D90A2-39ED-4D6A-B2EA-EEC2FB1EF31C}" type="slidenum">
              <a:rPr lang="en-US" smtClean="0"/>
              <a:t>3</a:t>
            </a:fld>
            <a:endParaRPr lang="en-US"/>
          </a:p>
        </p:txBody>
      </p:sp>
    </p:spTree>
    <p:extLst>
      <p:ext uri="{BB962C8B-B14F-4D97-AF65-F5344CB8AC3E}">
        <p14:creationId xmlns:p14="http://schemas.microsoft.com/office/powerpoint/2010/main" val="72600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E552BB-4F3F-FF34-C9E0-6C5A8CAFA7F3}"/>
              </a:ext>
            </a:extLst>
          </p:cNvPr>
          <p:cNvSpPr>
            <a:spLocks noGrp="1"/>
          </p:cNvSpPr>
          <p:nvPr>
            <p:ph type="title"/>
          </p:nvPr>
        </p:nvSpPr>
        <p:spPr/>
        <p:txBody>
          <a:bodyPr/>
          <a:lstStyle/>
          <a:p>
            <a:r>
              <a:rPr lang="en-US" dirty="0" err="1"/>
              <a:t>Tổng</a:t>
            </a:r>
            <a:r>
              <a:rPr lang="en-US" dirty="0"/>
              <a:t> </a:t>
            </a:r>
            <a:r>
              <a:rPr lang="en-US" dirty="0" err="1"/>
              <a:t>kết</a:t>
            </a:r>
            <a:endParaRPr lang="en-US" dirty="0"/>
          </a:p>
        </p:txBody>
      </p:sp>
      <p:sp>
        <p:nvSpPr>
          <p:cNvPr id="5" name="Chỗ dành sẵn cho Văn bản 4">
            <a:extLst>
              <a:ext uri="{FF2B5EF4-FFF2-40B4-BE49-F238E27FC236}">
                <a16:creationId xmlns:a16="http://schemas.microsoft.com/office/drawing/2014/main" id="{170C542A-EB5C-0C3E-A001-CE5812AE9423}"/>
              </a:ext>
            </a:extLst>
          </p:cNvPr>
          <p:cNvSpPr>
            <a:spLocks noGrp="1"/>
          </p:cNvSpPr>
          <p:nvPr>
            <p:ph type="body" idx="1"/>
          </p:nvPr>
        </p:nvSpPr>
        <p:spPr/>
        <p:txBody>
          <a:bodyPr/>
          <a:lstStyle/>
          <a:p>
            <a:pPr marL="342900" indent="-342900">
              <a:buFont typeface="Arial" panose="020B0604020202020204" pitchFamily="34" charset="0"/>
              <a:buChar char="•"/>
            </a:pPr>
            <a:r>
              <a:rPr lang="en-US" dirty="0" err="1"/>
              <a:t>Những</a:t>
            </a:r>
            <a:r>
              <a:rPr lang="en-US" dirty="0"/>
              <a:t> </a:t>
            </a:r>
            <a:r>
              <a:rPr lang="en-US" dirty="0" err="1"/>
              <a:t>hạn</a:t>
            </a:r>
            <a:r>
              <a:rPr lang="en-US" dirty="0"/>
              <a:t> </a:t>
            </a:r>
            <a:r>
              <a:rPr lang="en-US" dirty="0" err="1"/>
              <a:t>chế</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r>
              <a:rPr lang="en-US" dirty="0"/>
              <a:t> </a:t>
            </a:r>
            <a:r>
              <a:rPr lang="en-US" dirty="0" err="1"/>
              <a:t>trong</a:t>
            </a:r>
            <a:r>
              <a:rPr lang="en-US" dirty="0"/>
              <a:t> </a:t>
            </a:r>
            <a:r>
              <a:rPr lang="en-US" dirty="0" err="1"/>
              <a:t>tương</a:t>
            </a:r>
            <a:r>
              <a:rPr lang="en-US" dirty="0"/>
              <a:t> </a:t>
            </a:r>
            <a:r>
              <a:rPr lang="en-US" dirty="0" err="1"/>
              <a:t>lai</a:t>
            </a:r>
            <a:r>
              <a:rPr lang="en-US" dirty="0"/>
              <a:t> </a:t>
            </a:r>
          </a:p>
          <a:p>
            <a:pPr marL="342900" indent="-342900">
              <a:buFont typeface="Arial" panose="020B0604020202020204" pitchFamily="34" charset="0"/>
              <a:buChar char="•"/>
            </a:pPr>
            <a:r>
              <a:rPr lang="en-US" dirty="0" err="1"/>
              <a:t>Kết</a:t>
            </a:r>
            <a:r>
              <a:rPr lang="en-US" dirty="0"/>
              <a:t> </a:t>
            </a:r>
            <a:r>
              <a:rPr lang="en-US" dirty="0" err="1"/>
              <a:t>luận</a:t>
            </a:r>
            <a:endParaRPr lang="en-US" dirty="0"/>
          </a:p>
        </p:txBody>
      </p:sp>
      <p:sp>
        <p:nvSpPr>
          <p:cNvPr id="7" name="Slide Number Placeholder 6">
            <a:extLst>
              <a:ext uri="{FF2B5EF4-FFF2-40B4-BE49-F238E27FC236}">
                <a16:creationId xmlns:a16="http://schemas.microsoft.com/office/drawing/2014/main" id="{BFF2DB0F-CA22-CB1F-5932-87CD0743D860}"/>
              </a:ext>
            </a:extLst>
          </p:cNvPr>
          <p:cNvSpPr>
            <a:spLocks noGrp="1"/>
          </p:cNvSpPr>
          <p:nvPr>
            <p:ph type="sldNum" sz="quarter" idx="12"/>
          </p:nvPr>
        </p:nvSpPr>
        <p:spPr/>
        <p:txBody>
          <a:bodyPr/>
          <a:lstStyle/>
          <a:p>
            <a:fld id="{0E0D90A2-39ED-4D6A-B2EA-EEC2FB1EF31C}" type="slidenum">
              <a:rPr lang="en-US" smtClean="0"/>
              <a:t>30</a:t>
            </a:fld>
            <a:endParaRPr lang="en-US"/>
          </a:p>
        </p:txBody>
      </p:sp>
    </p:spTree>
    <p:extLst>
      <p:ext uri="{BB962C8B-B14F-4D97-AF65-F5344CB8AC3E}">
        <p14:creationId xmlns:p14="http://schemas.microsoft.com/office/powerpoint/2010/main" val="3558790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7">
            <a:extLst>
              <a:ext uri="{FF2B5EF4-FFF2-40B4-BE49-F238E27FC236}">
                <a16:creationId xmlns:a16="http://schemas.microsoft.com/office/drawing/2014/main" id="{33579617-E484-B8B9-CFE6-54555202A850}"/>
              </a:ext>
            </a:extLst>
          </p:cNvPr>
          <p:cNvSpPr>
            <a:spLocks noGrp="1"/>
          </p:cNvSpPr>
          <p:nvPr>
            <p:ph type="title"/>
          </p:nvPr>
        </p:nvSpPr>
        <p:spPr/>
        <p:txBody>
          <a:bodyPr/>
          <a:lstStyle/>
          <a:p>
            <a:r>
              <a:rPr lang="en-US" dirty="0"/>
              <a:t>NHỮNG HẠN CHẾ VÀ HƯỚNG PHÁT TRIỂN TRONG TƯƠNG LAI</a:t>
            </a:r>
          </a:p>
        </p:txBody>
      </p:sp>
      <p:sp>
        <p:nvSpPr>
          <p:cNvPr id="9" name="Chỗ dành sẵn cho Nội dung 8">
            <a:extLst>
              <a:ext uri="{FF2B5EF4-FFF2-40B4-BE49-F238E27FC236}">
                <a16:creationId xmlns:a16="http://schemas.microsoft.com/office/drawing/2014/main" id="{C830061C-E696-AA46-1725-7FB20160AB47}"/>
              </a:ext>
            </a:extLst>
          </p:cNvPr>
          <p:cNvSpPr>
            <a:spLocks noGrp="1"/>
          </p:cNvSpPr>
          <p:nvPr>
            <p:ph idx="1"/>
          </p:nvPr>
        </p:nvSpPr>
        <p:spPr>
          <a:xfrm>
            <a:off x="617220" y="2377440"/>
            <a:ext cx="11098530" cy="4240529"/>
          </a:xfrm>
        </p:spPr>
        <p:txBody>
          <a:bodyPr>
            <a:normAutofit lnSpcReduction="10000"/>
          </a:bodyPr>
          <a:lstStyle/>
          <a:p>
            <a:pPr marL="514350" indent="-514350">
              <a:lnSpc>
                <a:spcPct val="150000"/>
              </a:lnSpc>
              <a:buFont typeface="+mj-lt"/>
              <a:buAutoNum type="arabicPeriod"/>
            </a:pPr>
            <a:r>
              <a:rPr lang="en-US" b="1" dirty="0" err="1"/>
              <a:t>FreshQA</a:t>
            </a:r>
            <a:r>
              <a:rPr lang="en-US" b="1" dirty="0"/>
              <a:t> </a:t>
            </a:r>
            <a:r>
              <a:rPr lang="en-US" b="1" dirty="0" err="1"/>
              <a:t>cần</a:t>
            </a:r>
            <a:r>
              <a:rPr lang="en-US" b="1" dirty="0"/>
              <a:t> phải </a:t>
            </a:r>
            <a:r>
              <a:rPr lang="en-US" b="1" dirty="0" err="1"/>
              <a:t>thường</a:t>
            </a:r>
            <a:r>
              <a:rPr lang="en-US" b="1" dirty="0"/>
              <a:t> </a:t>
            </a:r>
            <a:r>
              <a:rPr lang="en-US" b="1" dirty="0" err="1"/>
              <a:t>xuyên</a:t>
            </a:r>
            <a:r>
              <a:rPr lang="en-US" b="1" dirty="0"/>
              <a:t> </a:t>
            </a:r>
            <a:r>
              <a:rPr lang="en-US" b="1" dirty="0" err="1"/>
              <a:t>cập</a:t>
            </a:r>
            <a:r>
              <a:rPr lang="en-US" b="1" dirty="0"/>
              <a:t> nhật </a:t>
            </a:r>
            <a:r>
              <a:rPr lang="en-US" b="1" dirty="0" err="1"/>
              <a:t>bởi</a:t>
            </a:r>
            <a:r>
              <a:rPr lang="en-US" b="1" dirty="0"/>
              <a:t> </a:t>
            </a:r>
            <a:r>
              <a:rPr lang="en-US" b="1" dirty="0" err="1"/>
              <a:t>người</a:t>
            </a:r>
            <a:r>
              <a:rPr lang="en-US" b="1" dirty="0"/>
              <a:t> </a:t>
            </a:r>
            <a:r>
              <a:rPr lang="en-US" b="1" dirty="0" err="1"/>
              <a:t>duy</a:t>
            </a:r>
            <a:r>
              <a:rPr lang="en-US" b="1" dirty="0"/>
              <a:t> </a:t>
            </a:r>
            <a:r>
              <a:rPr lang="en-US" b="1" dirty="0" err="1"/>
              <a:t>trì</a:t>
            </a:r>
            <a:endParaRPr lang="en-US" dirty="0"/>
          </a:p>
          <a:p>
            <a:pPr>
              <a:lnSpc>
                <a:spcPct val="150000"/>
              </a:lnSpc>
              <a:buFont typeface="Wingdings" panose="05000000000000000000" pitchFamily="2" charset="2"/>
              <a:buChar char="Ø"/>
            </a:pPr>
            <a:r>
              <a:rPr lang="en-US" dirty="0"/>
              <a:t> </a:t>
            </a:r>
            <a:r>
              <a:rPr lang="en-US" dirty="0" err="1">
                <a:effectLst/>
                <a:ea typeface="Calibri" panose="020F0502020204030204" pitchFamily="34" charset="0"/>
                <a:cs typeface="Calibri" panose="020F0502020204030204" pitchFamily="34" charset="0"/>
              </a:rPr>
              <a:t>Vấn</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đề</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này</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có</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thể</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được</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giải</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quyết</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thông</a:t>
            </a:r>
            <a:r>
              <a:rPr lang="en-US" dirty="0">
                <a:effectLst/>
                <a:ea typeface="Calibri" panose="020F0502020204030204" pitchFamily="34" charset="0"/>
                <a:cs typeface="Calibri" panose="020F0502020204030204" pitchFamily="34" charset="0"/>
              </a:rPr>
              <a:t> qua </a:t>
            </a:r>
            <a:r>
              <a:rPr lang="en-US" dirty="0" err="1">
                <a:effectLst/>
                <a:ea typeface="Calibri" panose="020F0502020204030204" pitchFamily="34" charset="0"/>
                <a:cs typeface="Calibri" panose="020F0502020204030204" pitchFamily="34" charset="0"/>
              </a:rPr>
              <a:t>sự</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hỗ</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trợ</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từ</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cộng</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đồng</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mã</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nguồn</a:t>
            </a:r>
            <a:r>
              <a:rPr lang="en-US" dirty="0">
                <a:effectLst/>
                <a:ea typeface="Calibri" panose="020F0502020204030204" pitchFamily="34" charset="0"/>
                <a:cs typeface="Calibri" panose="020F0502020204030204" pitchFamily="34" charset="0"/>
              </a:rPr>
              <a:t> </a:t>
            </a:r>
            <a:r>
              <a:rPr lang="en-US" dirty="0" err="1">
                <a:effectLst/>
                <a:ea typeface="Calibri" panose="020F0502020204030204" pitchFamily="34" charset="0"/>
                <a:cs typeface="Calibri" panose="020F0502020204030204" pitchFamily="34" charset="0"/>
              </a:rPr>
              <a:t>mở</a:t>
            </a:r>
            <a:r>
              <a:rPr lang="en-US" dirty="0">
                <a:effectLst/>
                <a:ea typeface="Calibri" panose="020F0502020204030204" pitchFamily="34" charset="0"/>
                <a:cs typeface="Calibri" panose="020F0502020204030204" pitchFamily="34" charset="0"/>
              </a:rPr>
              <a:t> </a:t>
            </a:r>
          </a:p>
          <a:p>
            <a:pPr marL="0" indent="0">
              <a:lnSpc>
                <a:spcPct val="150000"/>
              </a:lnSpc>
              <a:buNone/>
            </a:pPr>
            <a:r>
              <a:rPr lang="en-US" b="1" dirty="0">
                <a:ea typeface="Calibri" panose="020F0502020204030204" pitchFamily="34" charset="0"/>
                <a:cs typeface="Calibri" panose="020F0502020204030204" pitchFamily="34" charset="0"/>
              </a:rPr>
              <a:t>2.  </a:t>
            </a:r>
            <a:r>
              <a:rPr lang="en-US" b="1" dirty="0" err="1">
                <a:ea typeface="Calibri" panose="020F0502020204030204" pitchFamily="34" charset="0"/>
                <a:cs typeface="Calibri" panose="020F0502020204030204" pitchFamily="34" charset="0"/>
              </a:rPr>
              <a:t>Việc</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đánh</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giá</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dưới</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chế</a:t>
            </a:r>
            <a:r>
              <a:rPr lang="en-US" b="1" dirty="0">
                <a:ea typeface="Calibri" panose="020F0502020204030204" pitchFamily="34" charset="0"/>
                <a:cs typeface="Calibri" panose="020F0502020204030204" pitchFamily="34" charset="0"/>
              </a:rPr>
              <a:t> độ STRICT của con </a:t>
            </a:r>
            <a:r>
              <a:rPr lang="en-US" b="1" dirty="0" err="1">
                <a:ea typeface="Calibri" panose="020F0502020204030204" pitchFamily="34" charset="0"/>
                <a:cs typeface="Calibri" panose="020F0502020204030204" pitchFamily="34" charset="0"/>
              </a:rPr>
              <a:t>người</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gây</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tốn</a:t>
            </a:r>
            <a:r>
              <a:rPr lang="en-US" b="1" dirty="0">
                <a:ea typeface="Calibri" panose="020F0502020204030204" pitchFamily="34" charset="0"/>
                <a:cs typeface="Calibri" panose="020F0502020204030204" pitchFamily="34" charset="0"/>
              </a:rPr>
              <a:t> </a:t>
            </a:r>
            <a:r>
              <a:rPr lang="en-US" b="1" dirty="0" err="1">
                <a:ea typeface="Calibri" panose="020F0502020204030204" pitchFamily="34" charset="0"/>
                <a:cs typeface="Calibri" panose="020F0502020204030204" pitchFamily="34" charset="0"/>
              </a:rPr>
              <a:t>kém</a:t>
            </a:r>
            <a:r>
              <a:rPr lang="en-US" dirty="0">
                <a:ea typeface="Calibri" panose="020F0502020204030204" pitchFamily="34" charset="0"/>
                <a:cs typeface="Calibri" panose="020F0502020204030204" pitchFamily="34" charset="0"/>
              </a:rPr>
              <a:t> </a:t>
            </a:r>
          </a:p>
          <a:p>
            <a:pPr>
              <a:lnSpc>
                <a:spcPct val="150000"/>
              </a:lnSpc>
              <a:buFont typeface="Wingdings" panose="05000000000000000000" pitchFamily="2" charset="2"/>
              <a:buChar char="Ø"/>
            </a:pPr>
            <a:r>
              <a:rPr lang="en-US" dirty="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C</a:t>
            </a:r>
            <a:r>
              <a:rPr lang="vi-VN" dirty="0">
                <a:latin typeface="Calibri" panose="020F0502020204030204" pitchFamily="34" charset="0"/>
                <a:ea typeface="Calibri" panose="020F0502020204030204" pitchFamily="34" charset="0"/>
                <a:cs typeface="Calibri" panose="020F0502020204030204" pitchFamily="34" charset="0"/>
              </a:rPr>
              <a:t>ó thể được giải quyết thông qua việc triển khai bộ đánh giá tự động dựa trên LLM</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Hộp Văn bản 1">
            <a:extLst>
              <a:ext uri="{FF2B5EF4-FFF2-40B4-BE49-F238E27FC236}">
                <a16:creationId xmlns:a16="http://schemas.microsoft.com/office/drawing/2014/main" id="{97DF3778-06EA-2B06-19D8-950EBF887BCA}"/>
              </a:ext>
            </a:extLst>
          </p:cNvPr>
          <p:cNvSpPr txBox="1"/>
          <p:nvPr/>
        </p:nvSpPr>
        <p:spPr>
          <a:xfrm>
            <a:off x="617220" y="1827848"/>
            <a:ext cx="2674620" cy="646331"/>
          </a:xfrm>
          <a:prstGeom prst="rect">
            <a:avLst/>
          </a:prstGeom>
          <a:noFill/>
        </p:spPr>
        <p:txBody>
          <a:bodyPr wrap="square" rtlCol="0">
            <a:spAutoFit/>
          </a:bodyPr>
          <a:lstStyle/>
          <a:p>
            <a:pPr marL="571500" indent="-571500">
              <a:buFont typeface="Wingdings" panose="05000000000000000000" pitchFamily="2" charset="2"/>
              <a:buChar char="§"/>
            </a:pPr>
            <a:r>
              <a:rPr lang="en-US" sz="3600" b="1" i="1" dirty="0">
                <a:solidFill>
                  <a:schemeClr val="accent2"/>
                </a:solidFill>
              </a:rPr>
              <a:t>FRESHQA</a:t>
            </a:r>
          </a:p>
        </p:txBody>
      </p:sp>
      <p:sp>
        <p:nvSpPr>
          <p:cNvPr id="6" name="Slide Number Placeholder 5">
            <a:extLst>
              <a:ext uri="{FF2B5EF4-FFF2-40B4-BE49-F238E27FC236}">
                <a16:creationId xmlns:a16="http://schemas.microsoft.com/office/drawing/2014/main" id="{C3AFDFC5-D4B4-401D-F1F1-29082078BF52}"/>
              </a:ext>
            </a:extLst>
          </p:cNvPr>
          <p:cNvSpPr>
            <a:spLocks noGrp="1"/>
          </p:cNvSpPr>
          <p:nvPr>
            <p:ph type="sldNum" sz="quarter" idx="12"/>
          </p:nvPr>
        </p:nvSpPr>
        <p:spPr/>
        <p:txBody>
          <a:bodyPr/>
          <a:lstStyle/>
          <a:p>
            <a:fld id="{0E0D90A2-39ED-4D6A-B2EA-EEC2FB1EF31C}" type="slidenum">
              <a:rPr lang="en-US" smtClean="0"/>
              <a:t>31</a:t>
            </a:fld>
            <a:endParaRPr lang="en-US"/>
          </a:p>
        </p:txBody>
      </p:sp>
    </p:spTree>
    <p:extLst>
      <p:ext uri="{BB962C8B-B14F-4D97-AF65-F5344CB8AC3E}">
        <p14:creationId xmlns:p14="http://schemas.microsoft.com/office/powerpoint/2010/main" val="251824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7">
            <a:extLst>
              <a:ext uri="{FF2B5EF4-FFF2-40B4-BE49-F238E27FC236}">
                <a16:creationId xmlns:a16="http://schemas.microsoft.com/office/drawing/2014/main" id="{EBA7EE7B-1F10-A660-49DF-07C6487A2D04}"/>
              </a:ext>
            </a:extLst>
          </p:cNvPr>
          <p:cNvSpPr>
            <a:spLocks noGrp="1"/>
          </p:cNvSpPr>
          <p:nvPr>
            <p:ph type="title"/>
          </p:nvPr>
        </p:nvSpPr>
        <p:spPr>
          <a:xfrm>
            <a:off x="838200" y="368647"/>
            <a:ext cx="10515600" cy="1325563"/>
          </a:xfrm>
        </p:spPr>
        <p:txBody>
          <a:bodyPr/>
          <a:lstStyle/>
          <a:p>
            <a:r>
              <a:rPr lang="en-US" dirty="0"/>
              <a:t>NHỮNG HẠN CHẾ VÀ HƯỚNG PHÁT TRIỂN TRONG TƯƠNG LAI</a:t>
            </a:r>
          </a:p>
        </p:txBody>
      </p:sp>
      <p:sp>
        <p:nvSpPr>
          <p:cNvPr id="3" name="Chỗ dành sẵn cho Nội dung 2">
            <a:extLst>
              <a:ext uri="{FF2B5EF4-FFF2-40B4-BE49-F238E27FC236}">
                <a16:creationId xmlns:a16="http://schemas.microsoft.com/office/drawing/2014/main" id="{5A75FAF7-ABFA-9E28-1E36-2CD91459E4E0}"/>
              </a:ext>
            </a:extLst>
          </p:cNvPr>
          <p:cNvSpPr>
            <a:spLocks noGrp="1"/>
          </p:cNvSpPr>
          <p:nvPr>
            <p:ph idx="1"/>
          </p:nvPr>
        </p:nvSpPr>
        <p:spPr>
          <a:xfrm>
            <a:off x="838200" y="2551291"/>
            <a:ext cx="10515600" cy="3795007"/>
          </a:xfrm>
        </p:spPr>
        <p:txBody>
          <a:bodyPr>
            <a:normAutofit/>
          </a:bodyPr>
          <a:lstStyle/>
          <a:p>
            <a:pPr marL="514350" indent="-514350">
              <a:lnSpc>
                <a:spcPct val="110000"/>
              </a:lnSpc>
              <a:buFont typeface="+mj-lt"/>
              <a:buAutoNum type="arabicPeriod"/>
            </a:pPr>
            <a:r>
              <a:rPr lang="en-US" dirty="0">
                <a:effectLst/>
                <a:latin typeface="Calibri" panose="020F0502020204030204" pitchFamily="34" charset="0"/>
                <a:ea typeface="Calibri" panose="020F0502020204030204" pitchFamily="34" charset="0"/>
                <a:cs typeface="Calibri" panose="020F0502020204030204" pitchFamily="34" charset="0"/>
              </a:rPr>
              <a:t>FRESHPROMPT </a:t>
            </a:r>
            <a:r>
              <a:rPr lang="en-US" dirty="0" err="1">
                <a:latin typeface="Calibri" panose="020F0502020204030204" pitchFamily="34" charset="0"/>
                <a:ea typeface="Calibri" panose="020F0502020204030204" pitchFamily="34" charset="0"/>
                <a:cs typeface="Calibri" panose="020F0502020204030204" pitchFamily="34" charset="0"/>
              </a:rPr>
              <a:t>s</a:t>
            </a:r>
            <a:r>
              <a:rPr lang="en-US" dirty="0" err="1"/>
              <a:t>ẽ</a:t>
            </a:r>
            <a:r>
              <a:rPr lang="en-US" dirty="0"/>
              <a:t> </a:t>
            </a:r>
            <a:r>
              <a:rPr lang="en-US" dirty="0" err="1"/>
              <a:t>hoạt</a:t>
            </a:r>
            <a:r>
              <a:rPr lang="en-US" dirty="0"/>
              <a:t> </a:t>
            </a:r>
            <a:r>
              <a:rPr lang="en-US" dirty="0" err="1"/>
              <a:t>động</a:t>
            </a:r>
            <a:r>
              <a:rPr lang="en-US" dirty="0"/>
              <a:t> </a:t>
            </a:r>
            <a:r>
              <a:rPr lang="en-US" dirty="0" err="1"/>
              <a:t>ra</a:t>
            </a:r>
            <a:r>
              <a:rPr lang="en-US" dirty="0"/>
              <a:t> </a:t>
            </a:r>
            <a:r>
              <a:rPr lang="en-US" dirty="0" err="1"/>
              <a:t>sao</a:t>
            </a:r>
            <a:r>
              <a:rPr lang="en-US" dirty="0"/>
              <a:t> </a:t>
            </a:r>
            <a:r>
              <a:rPr lang="en-US" dirty="0" err="1"/>
              <a:t>với</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khác</a:t>
            </a:r>
            <a:r>
              <a:rPr lang="en-US" dirty="0"/>
              <a:t>?</a:t>
            </a:r>
          </a:p>
          <a:p>
            <a:pPr marL="514350" indent="-514350">
              <a:lnSpc>
                <a:spcPct val="110000"/>
              </a:lnSpc>
              <a:buFont typeface="+mj-lt"/>
              <a:buAutoNum type="arabicPeriod"/>
            </a:pPr>
            <a:r>
              <a:rPr lang="en-US" dirty="0" err="1"/>
              <a:t>Phương</a:t>
            </a:r>
            <a:r>
              <a:rPr lang="en-US" dirty="0"/>
              <a:t> </a:t>
            </a:r>
            <a:r>
              <a:rPr lang="en-US" dirty="0" err="1"/>
              <a:t>pháp</a:t>
            </a:r>
            <a:r>
              <a:rPr lang="en-US" dirty="0"/>
              <a:t> có </a:t>
            </a:r>
            <a:r>
              <a:rPr lang="en-US" dirty="0" err="1"/>
              <a:t>thể</a:t>
            </a:r>
            <a:r>
              <a:rPr lang="en-US" dirty="0"/>
              <a:t> </a:t>
            </a:r>
            <a:r>
              <a:rPr lang="en-US" dirty="0" err="1"/>
              <a:t>được</a:t>
            </a:r>
            <a:r>
              <a:rPr lang="en-US" dirty="0"/>
              <a:t> </a:t>
            </a:r>
            <a:r>
              <a:rPr lang="en-US" dirty="0" err="1"/>
              <a:t>cải</a:t>
            </a:r>
            <a:r>
              <a:rPr lang="en-US" dirty="0"/>
              <a:t> </a:t>
            </a:r>
            <a:r>
              <a:rPr lang="en-US" dirty="0" err="1"/>
              <a:t>thiện</a:t>
            </a:r>
            <a:r>
              <a:rPr lang="en-US" dirty="0"/>
              <a:t> </a:t>
            </a:r>
            <a:r>
              <a:rPr lang="en-US" dirty="0" err="1"/>
              <a:t>thông</a:t>
            </a:r>
            <a:r>
              <a:rPr lang="en-US" dirty="0"/>
              <a:t> qua phân </a:t>
            </a:r>
            <a:r>
              <a:rPr lang="en-US" dirty="0" err="1"/>
              <a:t>giải</a:t>
            </a:r>
            <a:r>
              <a:rPr lang="en-US" dirty="0"/>
              <a:t> câu hỏi </a:t>
            </a:r>
            <a:r>
              <a:rPr lang="en-US" dirty="0" err="1"/>
              <a:t>và</a:t>
            </a:r>
            <a:r>
              <a:rPr lang="en-US" dirty="0"/>
              <a:t> </a:t>
            </a:r>
            <a:r>
              <a:rPr lang="en-US" dirty="0" err="1"/>
              <a:t>sử</a:t>
            </a:r>
            <a:r>
              <a:rPr lang="en-US" dirty="0"/>
              <a:t> </a:t>
            </a:r>
            <a:r>
              <a:rPr lang="en-US" dirty="0" err="1"/>
              <a:t>dụng</a:t>
            </a:r>
            <a:r>
              <a:rPr lang="en-US" dirty="0"/>
              <a:t> </a:t>
            </a:r>
            <a:r>
              <a:rPr lang="en-US" dirty="0" err="1"/>
              <a:t>nhiều</a:t>
            </a:r>
            <a:r>
              <a:rPr lang="en-US" dirty="0"/>
              <a:t> </a:t>
            </a:r>
            <a:r>
              <a:rPr lang="en-US" dirty="0" err="1"/>
              <a:t>truy</a:t>
            </a:r>
            <a:r>
              <a:rPr lang="en-US" dirty="0"/>
              <a:t> vấn </a:t>
            </a:r>
            <a:r>
              <a:rPr lang="en-US" dirty="0" err="1"/>
              <a:t>tìm</a:t>
            </a:r>
            <a:r>
              <a:rPr lang="en-US" dirty="0"/>
              <a:t> </a:t>
            </a:r>
            <a:r>
              <a:rPr lang="en-US" dirty="0" err="1"/>
              <a:t>kiếm</a:t>
            </a:r>
            <a:endParaRPr lang="en-US" dirty="0"/>
          </a:p>
          <a:p>
            <a:pPr marL="514350" indent="-514350">
              <a:lnSpc>
                <a:spcPct val="110000"/>
              </a:lnSpc>
              <a:buFont typeface="+mj-lt"/>
              <a:buAutoNum type="arabicPeriod"/>
            </a:pPr>
            <a:r>
              <a:rPr lang="en-US" dirty="0">
                <a:effectLst/>
                <a:latin typeface="Calibri" panose="020F0502020204030204" pitchFamily="34" charset="0"/>
                <a:ea typeface="Calibri" panose="020F0502020204030204" pitchFamily="34" charset="0"/>
                <a:cs typeface="Calibri" panose="020F0502020204030204" pitchFamily="34" charset="0"/>
              </a:rPr>
              <a:t>FRESHPROMPT </a:t>
            </a:r>
            <a:r>
              <a:rPr lang="en-US" dirty="0" err="1">
                <a:effectLst/>
                <a:latin typeface="Calibri" panose="020F0502020204030204" pitchFamily="34" charset="0"/>
                <a:ea typeface="Calibri" panose="020F0502020204030204" pitchFamily="34" charset="0"/>
                <a:cs typeface="Calibri" panose="020F0502020204030204" pitchFamily="34" charset="0"/>
              </a:rPr>
              <a:t>sẽ</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hoạt</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động</a:t>
            </a:r>
            <a:r>
              <a:rPr lang="en-US" dirty="0">
                <a:effectLst/>
                <a:latin typeface="Calibri" panose="020F0502020204030204" pitchFamily="34" charset="0"/>
                <a:ea typeface="Calibri" panose="020F0502020204030204" pitchFamily="34" charset="0"/>
                <a:cs typeface="Calibri" panose="020F0502020204030204" pitchFamily="34" charset="0"/>
              </a:rPr>
              <a:t> như </a:t>
            </a:r>
            <a:r>
              <a:rPr lang="en-US" dirty="0" err="1">
                <a:effectLst/>
                <a:latin typeface="Calibri" panose="020F0502020204030204" pitchFamily="34" charset="0"/>
                <a:ea typeface="Calibri" panose="020F0502020204030204" pitchFamily="34" charset="0"/>
                <a:cs typeface="Calibri" panose="020F0502020204030204" pitchFamily="34" charset="0"/>
              </a:rPr>
              <a:t>thế</a:t>
            </a:r>
            <a:r>
              <a:rPr lang="en-US" dirty="0">
                <a:effectLst/>
                <a:latin typeface="Calibri" panose="020F0502020204030204" pitchFamily="34" charset="0"/>
                <a:ea typeface="Calibri" panose="020F0502020204030204" pitchFamily="34" charset="0"/>
                <a:cs typeface="Calibri" panose="020F0502020204030204" pitchFamily="34" charset="0"/>
              </a:rPr>
              <a:t> nào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với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câu hỏi </a:t>
            </a:r>
            <a:r>
              <a:rPr lang="en-US" dirty="0" err="1">
                <a:effectLst/>
                <a:latin typeface="Calibri" panose="020F0502020204030204" pitchFamily="34" charset="0"/>
                <a:ea typeface="Calibri" panose="020F0502020204030204" pitchFamily="34" charset="0"/>
                <a:cs typeface="Calibri" panose="020F0502020204030204" pitchFamily="34" charset="0"/>
              </a:rPr>
              <a:t>và</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trả</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lời</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đa</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ngôn</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ngữ</a:t>
            </a:r>
            <a:r>
              <a:rPr lang="en-US" dirty="0">
                <a:effectLst/>
                <a:latin typeface="Calibri" panose="020F0502020204030204" pitchFamily="34" charset="0"/>
                <a:ea typeface="Calibri" panose="020F0502020204030204" pitchFamily="34" charset="0"/>
                <a:cs typeface="Calibri" panose="020F0502020204030204" pitchFamily="34" charset="0"/>
              </a:rPr>
              <a:t>/</a:t>
            </a:r>
            <a:r>
              <a:rPr lang="en-US" dirty="0" err="1">
                <a:latin typeface="Calibri" panose="020F0502020204030204" pitchFamily="34" charset="0"/>
                <a:ea typeface="Calibri" panose="020F0502020204030204" pitchFamily="34" charset="0"/>
                <a:cs typeface="Calibri" panose="020F0502020204030204" pitchFamily="34" charset="0"/>
              </a:rPr>
              <a:t>chéo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ngôn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ngữ</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hay c</a:t>
            </a:r>
            <a:r>
              <a:rPr lang="en-US" dirty="0">
                <a:latin typeface="Calibri" panose="020F0502020204030204" pitchFamily="34" charset="0"/>
                <a:ea typeface="Calibri" panose="020F0502020204030204" pitchFamily="34" charset="0"/>
                <a:cs typeface="Calibri" panose="020F0502020204030204" pitchFamily="34" charset="0"/>
              </a:rPr>
              <a:t>âu hỏi </a:t>
            </a:r>
            <a:r>
              <a:rPr lang="en-US" dirty="0" err="1">
                <a:effectLst/>
                <a:latin typeface="Calibri" panose="020F0502020204030204" pitchFamily="34" charset="0"/>
                <a:ea typeface="Calibri" panose="020F0502020204030204" pitchFamily="34" charset="0"/>
                <a:cs typeface="Calibri" panose="020F0502020204030204" pitchFamily="34" charset="0"/>
              </a:rPr>
              <a:t>dạng</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dài</a:t>
            </a:r>
            <a:r>
              <a:rPr lang="en-US" dirty="0">
                <a:latin typeface="Calibri" panose="020F0502020204030204" pitchFamily="34" charset="0"/>
                <a:ea typeface="Calibri" panose="020F0502020204030204" pitchFamily="34" charset="0"/>
                <a:cs typeface="Calibri" panose="020F0502020204030204" pitchFamily="34" charset="0"/>
              </a:rPr>
              <a:t>?</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marL="514350" indent="-514350">
              <a:lnSpc>
                <a:spcPct val="110000"/>
              </a:lnSpc>
              <a:buFont typeface="+mj-lt"/>
              <a:buAutoNum type="arabicPeriod"/>
            </a:pPr>
            <a:r>
              <a:rPr lang="en-US" dirty="0">
                <a:effectLst/>
                <a:latin typeface="Calibri" panose="020F0502020204030204" pitchFamily="34" charset="0"/>
                <a:ea typeface="Calibri" panose="020F0502020204030204" pitchFamily="34" charset="0"/>
                <a:cs typeface="Calibri" panose="020F0502020204030204" pitchFamily="34" charset="0"/>
              </a:rPr>
              <a:t>FRESHPROMPT </a:t>
            </a:r>
            <a:r>
              <a:rPr lang="vi-VN" dirty="0">
                <a:effectLst/>
                <a:latin typeface="Calibri" panose="020F0502020204030204" pitchFamily="34" charset="0"/>
                <a:ea typeface="Calibri" panose="020F0502020204030204" pitchFamily="34" charset="0"/>
                <a:cs typeface="Calibri" panose="020F0502020204030204" pitchFamily="34" charset="0"/>
              </a:rPr>
              <a:t>có</a:t>
            </a:r>
            <a:r>
              <a:rPr lang="en-US" dirty="0">
                <a:effectLst/>
                <a:latin typeface="Calibri" panose="020F0502020204030204" pitchFamily="34" charset="0"/>
                <a:ea typeface="Calibri" panose="020F0502020204030204" pitchFamily="34" charset="0"/>
                <a:cs typeface="Calibri" panose="020F0502020204030204" pitchFamily="34" charset="0"/>
              </a:rPr>
              <a:t> </a:t>
            </a:r>
            <a:r>
              <a:rPr lang="en-US" dirty="0" err="1">
                <a:effectLst/>
                <a:latin typeface="Calibri" panose="020F0502020204030204" pitchFamily="34" charset="0"/>
                <a:ea typeface="Calibri" panose="020F0502020204030204" pitchFamily="34" charset="0"/>
                <a:cs typeface="Calibri" panose="020F0502020204030204" pitchFamily="34" charset="0"/>
              </a:rPr>
              <a:t>thể</a:t>
            </a:r>
            <a:r>
              <a:rPr lang="vi-VN" dirty="0">
                <a:effectLst/>
                <a:latin typeface="Calibri" panose="020F0502020204030204" pitchFamily="34" charset="0"/>
                <a:ea typeface="Calibri" panose="020F0502020204030204" pitchFamily="34" charset="0"/>
                <a:cs typeface="Calibri" panose="020F0502020204030204" pitchFamily="34" charset="0"/>
              </a:rPr>
              <a:t> kém hiệu quả so với các phương pháp điều chỉnh lại LLM gốc trên thông tin mới</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Hộp Văn bản 1">
            <a:extLst>
              <a:ext uri="{FF2B5EF4-FFF2-40B4-BE49-F238E27FC236}">
                <a16:creationId xmlns:a16="http://schemas.microsoft.com/office/drawing/2014/main" id="{094DFB49-8862-05C1-501A-5E6375148962}"/>
              </a:ext>
            </a:extLst>
          </p:cNvPr>
          <p:cNvSpPr txBox="1"/>
          <p:nvPr/>
        </p:nvSpPr>
        <p:spPr>
          <a:xfrm>
            <a:off x="838200" y="1814867"/>
            <a:ext cx="4053840" cy="646331"/>
          </a:xfrm>
          <a:prstGeom prst="rect">
            <a:avLst/>
          </a:prstGeom>
          <a:noFill/>
        </p:spPr>
        <p:txBody>
          <a:bodyPr wrap="square" rtlCol="0">
            <a:spAutoFit/>
          </a:bodyPr>
          <a:lstStyle/>
          <a:p>
            <a:pPr marL="571500" indent="-571500">
              <a:buFont typeface="Wingdings" panose="05000000000000000000" pitchFamily="2" charset="2"/>
              <a:buChar char="§"/>
            </a:pPr>
            <a:r>
              <a:rPr lang="en-US" sz="3600" b="1" i="1" dirty="0">
                <a:solidFill>
                  <a:schemeClr val="accent2"/>
                </a:solidFill>
              </a:rPr>
              <a:t>FRESHPROMPT</a:t>
            </a:r>
          </a:p>
        </p:txBody>
      </p:sp>
      <p:sp>
        <p:nvSpPr>
          <p:cNvPr id="8" name="Slide Number Placeholder 7">
            <a:extLst>
              <a:ext uri="{FF2B5EF4-FFF2-40B4-BE49-F238E27FC236}">
                <a16:creationId xmlns:a16="http://schemas.microsoft.com/office/drawing/2014/main" id="{A33F543B-D522-62A4-714A-C3C101046763}"/>
              </a:ext>
            </a:extLst>
          </p:cNvPr>
          <p:cNvSpPr>
            <a:spLocks noGrp="1"/>
          </p:cNvSpPr>
          <p:nvPr>
            <p:ph type="sldNum" sz="quarter" idx="12"/>
          </p:nvPr>
        </p:nvSpPr>
        <p:spPr/>
        <p:txBody>
          <a:bodyPr/>
          <a:lstStyle/>
          <a:p>
            <a:fld id="{0E0D90A2-39ED-4D6A-B2EA-EEC2FB1EF31C}" type="slidenum">
              <a:rPr lang="en-US" smtClean="0"/>
              <a:t>32</a:t>
            </a:fld>
            <a:endParaRPr lang="en-US"/>
          </a:p>
        </p:txBody>
      </p:sp>
    </p:spTree>
    <p:extLst>
      <p:ext uri="{BB962C8B-B14F-4D97-AF65-F5344CB8AC3E}">
        <p14:creationId xmlns:p14="http://schemas.microsoft.com/office/powerpoint/2010/main" val="43006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17A580-695B-AC8F-01E1-16C00050513A}"/>
              </a:ext>
            </a:extLst>
          </p:cNvPr>
          <p:cNvSpPr>
            <a:spLocks noGrp="1"/>
          </p:cNvSpPr>
          <p:nvPr>
            <p:ph type="title"/>
          </p:nvPr>
        </p:nvSpPr>
        <p:spPr/>
        <p:txBody>
          <a:bodyPr/>
          <a:lstStyle/>
          <a:p>
            <a:r>
              <a:rPr lang="en-US" dirty="0"/>
              <a:t>KẾT LUẬN</a:t>
            </a:r>
          </a:p>
        </p:txBody>
      </p:sp>
      <p:sp>
        <p:nvSpPr>
          <p:cNvPr id="3" name="Chỗ dành sẵn cho Nội dung 2">
            <a:extLst>
              <a:ext uri="{FF2B5EF4-FFF2-40B4-BE49-F238E27FC236}">
                <a16:creationId xmlns:a16="http://schemas.microsoft.com/office/drawing/2014/main" id="{6862D7ED-F032-C1E1-1AEB-18E43903EB64}"/>
              </a:ext>
            </a:extLst>
          </p:cNvPr>
          <p:cNvSpPr>
            <a:spLocks noGrp="1"/>
          </p:cNvSpPr>
          <p:nvPr>
            <p:ph idx="1"/>
          </p:nvPr>
        </p:nvSpPr>
        <p:spPr/>
        <p:txBody>
          <a:bodyPr>
            <a:normAutofit/>
          </a:bodyPr>
          <a:lstStyle/>
          <a:p>
            <a:r>
              <a:rPr lang="en-US" dirty="0" err="1"/>
              <a:t>Hầu</a:t>
            </a:r>
            <a:r>
              <a:rPr lang="en-US" dirty="0"/>
              <a:t> </a:t>
            </a:r>
            <a:r>
              <a:rPr lang="en-US" dirty="0" err="1"/>
              <a:t>hết</a:t>
            </a:r>
            <a:r>
              <a:rPr lang="en-US" dirty="0"/>
              <a:t> LLMs </a:t>
            </a:r>
            <a:r>
              <a:rPr lang="en-US" dirty="0" err="1"/>
              <a:t>đều</a:t>
            </a:r>
            <a:r>
              <a:rPr lang="en-US" dirty="0"/>
              <a:t> </a:t>
            </a:r>
            <a:r>
              <a:rPr lang="en-US" dirty="0" err="1"/>
              <a:t>thiếu</a:t>
            </a:r>
            <a:r>
              <a:rPr lang="en-US" dirty="0"/>
              <a:t> </a:t>
            </a:r>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liên</a:t>
            </a:r>
            <a:r>
              <a:rPr lang="en-US" dirty="0"/>
              <a:t> </a:t>
            </a:r>
            <a:r>
              <a:rPr lang="en-US" dirty="0" err="1"/>
              <a:t>tục</a:t>
            </a:r>
            <a:r>
              <a:rPr lang="en-US" dirty="0"/>
              <a:t> của </a:t>
            </a:r>
            <a:r>
              <a:rPr lang="en-US" dirty="0" err="1"/>
              <a:t>thế</a:t>
            </a:r>
            <a:r>
              <a:rPr lang="en-US" dirty="0"/>
              <a:t> </a:t>
            </a:r>
            <a:r>
              <a:rPr lang="en-US" dirty="0" err="1"/>
              <a:t>giới</a:t>
            </a:r>
            <a:endParaRPr lang="en-US" dirty="0"/>
          </a:p>
          <a:p>
            <a:r>
              <a:rPr lang="en-US" dirty="0"/>
              <a:t>FRESHQA </a:t>
            </a:r>
            <a:r>
              <a:rPr lang="en-US" dirty="0" err="1"/>
              <a:t>là</a:t>
            </a:r>
            <a:r>
              <a:rPr lang="en-US" dirty="0"/>
              <a:t> </a:t>
            </a:r>
            <a:r>
              <a:rPr lang="en-US" dirty="0" err="1"/>
              <a:t>bộ</a:t>
            </a:r>
            <a:r>
              <a:rPr lang="en-US" dirty="0"/>
              <a:t> câu hỏi </a:t>
            </a:r>
            <a:r>
              <a:rPr lang="en-US" dirty="0" err="1"/>
              <a:t>đa</a:t>
            </a:r>
            <a:r>
              <a:rPr lang="en-US" dirty="0"/>
              <a:t> </a:t>
            </a:r>
            <a:r>
              <a:rPr lang="en-US" dirty="0" err="1"/>
              <a:t>dạng</a:t>
            </a:r>
            <a:r>
              <a:rPr lang="en-US" dirty="0"/>
              <a:t> </a:t>
            </a:r>
            <a:r>
              <a:rPr lang="en-US" dirty="0" err="1"/>
              <a:t>gồm</a:t>
            </a:r>
            <a:r>
              <a:rPr lang="en-US" dirty="0"/>
              <a:t> </a:t>
            </a:r>
            <a:r>
              <a:rPr lang="en-US" dirty="0" err="1"/>
              <a:t>các</a:t>
            </a:r>
            <a:r>
              <a:rPr lang="en-US" dirty="0"/>
              <a:t> câu hỏi có câu </a:t>
            </a:r>
            <a:r>
              <a:rPr lang="en-US" dirty="0" err="1"/>
              <a:t>trả</a:t>
            </a:r>
            <a:r>
              <a:rPr lang="en-US" dirty="0"/>
              <a:t> </a:t>
            </a:r>
            <a:r>
              <a:rPr lang="en-US" dirty="0" err="1"/>
              <a:t>lời</a:t>
            </a:r>
            <a:r>
              <a:rPr lang="en-US" dirty="0"/>
              <a:t> </a:t>
            </a:r>
            <a:r>
              <a:rPr lang="en-US" dirty="0" err="1"/>
              <a:t>thay</a:t>
            </a:r>
            <a:r>
              <a:rPr lang="en-US" dirty="0"/>
              <a:t> </a:t>
            </a:r>
            <a:r>
              <a:rPr lang="en-US" dirty="0" err="1"/>
              <a:t>đổi</a:t>
            </a:r>
            <a:r>
              <a:rPr lang="en-US" dirty="0"/>
              <a:t> </a:t>
            </a:r>
            <a:r>
              <a:rPr lang="en-US" dirty="0" err="1"/>
              <a:t>nhanh</a:t>
            </a:r>
            <a:r>
              <a:rPr lang="en-US" dirty="0"/>
              <a:t> </a:t>
            </a:r>
            <a:r>
              <a:rPr lang="en-US" dirty="0" err="1"/>
              <a:t>chóng</a:t>
            </a:r>
            <a:r>
              <a:rPr lang="en-US" dirty="0"/>
              <a:t> </a:t>
            </a:r>
            <a:r>
              <a:rPr lang="en-US" dirty="0" err="1"/>
              <a:t>và</a:t>
            </a:r>
            <a:r>
              <a:rPr lang="en-US" dirty="0"/>
              <a:t> </a:t>
            </a:r>
            <a:r>
              <a:rPr lang="en-US" dirty="0" err="1"/>
              <a:t>các</a:t>
            </a:r>
            <a:r>
              <a:rPr lang="en-US" dirty="0"/>
              <a:t> câu hỏi có </a:t>
            </a:r>
            <a:r>
              <a:rPr lang="en-US" dirty="0" err="1"/>
              <a:t>tiền</a:t>
            </a:r>
            <a:r>
              <a:rPr lang="en-US" dirty="0"/>
              <a:t> </a:t>
            </a:r>
            <a:r>
              <a:rPr lang="en-US" dirty="0" err="1"/>
              <a:t>đề</a:t>
            </a:r>
            <a:r>
              <a:rPr lang="en-US" dirty="0"/>
              <a:t> </a:t>
            </a:r>
            <a:r>
              <a:rPr lang="en-US" dirty="0" err="1"/>
              <a:t>sai</a:t>
            </a:r>
            <a:r>
              <a:rPr lang="en-US" dirty="0"/>
              <a:t> </a:t>
            </a:r>
            <a:r>
              <a:rPr lang="en-US" dirty="0" err="1"/>
              <a:t>đã</a:t>
            </a:r>
            <a:r>
              <a:rPr lang="en-US" dirty="0"/>
              <a:t> </a:t>
            </a:r>
            <a:r>
              <a:rPr lang="en-US" dirty="0" err="1"/>
              <a:t>khiến</a:t>
            </a:r>
            <a:r>
              <a:rPr lang="en-US" dirty="0"/>
              <a:t> </a:t>
            </a:r>
            <a:r>
              <a:rPr lang="en-US" dirty="0" err="1"/>
              <a:t>cho</a:t>
            </a:r>
            <a:r>
              <a:rPr lang="en-US" dirty="0"/>
              <a:t> LLMs </a:t>
            </a:r>
            <a:r>
              <a:rPr lang="en-US" dirty="0" err="1"/>
              <a:t>đều</a:t>
            </a:r>
            <a:r>
              <a:rPr lang="en-US" dirty="0"/>
              <a:t> </a:t>
            </a:r>
            <a:r>
              <a:rPr lang="en-US" dirty="0" err="1"/>
              <a:t>gặp</a:t>
            </a:r>
            <a:r>
              <a:rPr lang="en-US" dirty="0"/>
              <a:t> </a:t>
            </a:r>
            <a:r>
              <a:rPr lang="en-US" dirty="0" err="1"/>
              <a:t>khó</a:t>
            </a:r>
            <a:r>
              <a:rPr lang="en-US" dirty="0"/>
              <a:t> </a:t>
            </a:r>
            <a:r>
              <a:rPr lang="en-US" dirty="0" err="1"/>
              <a:t>khăn</a:t>
            </a:r>
            <a:r>
              <a:rPr lang="en-US" dirty="0"/>
              <a:t> </a:t>
            </a:r>
            <a:r>
              <a:rPr lang="en-US" dirty="0" err="1"/>
              <a:t>về</a:t>
            </a:r>
            <a:r>
              <a:rPr lang="en-US" dirty="0"/>
              <a:t> </a:t>
            </a:r>
            <a:r>
              <a:rPr lang="en-US" dirty="0" err="1"/>
              <a:t>hiệu</a:t>
            </a:r>
            <a:r>
              <a:rPr lang="en-US" dirty="0"/>
              <a:t> </a:t>
            </a:r>
            <a:r>
              <a:rPr lang="en-US" dirty="0" err="1"/>
              <a:t>suất</a:t>
            </a:r>
            <a:r>
              <a:rPr lang="en-US" dirty="0"/>
              <a:t> </a:t>
            </a:r>
            <a:r>
              <a:rPr lang="en-US" dirty="0" err="1"/>
              <a:t>trả</a:t>
            </a:r>
            <a:r>
              <a:rPr lang="en-US" dirty="0"/>
              <a:t> </a:t>
            </a:r>
            <a:r>
              <a:rPr lang="en-US" dirty="0" err="1"/>
              <a:t>lời</a:t>
            </a:r>
            <a:endParaRPr lang="en-US" dirty="0"/>
          </a:p>
          <a:p>
            <a:r>
              <a:rPr lang="vi-VN" dirty="0">
                <a:latin typeface="Calibri" panose="020F0502020204030204" pitchFamily="34" charset="0"/>
                <a:ea typeface="Calibri" panose="020F0502020204030204" pitchFamily="34" charset="0"/>
                <a:cs typeface="Calibri" panose="020F0502020204030204" pitchFamily="34" charset="0"/>
              </a:rPr>
              <a:t>FRESHPROMPT sử dụng một số bằng chứng liên quan được truy xuất từ GOOGLE SEARCH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giúp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cải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đáng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kể</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suất</a:t>
            </a:r>
            <a:r>
              <a:rPr lang="en-US" dirty="0">
                <a:latin typeface="Calibri" panose="020F0502020204030204" pitchFamily="34" charset="0"/>
                <a:ea typeface="Calibri" panose="020F0502020204030204" pitchFamily="34" charset="0"/>
                <a:cs typeface="Calibri" panose="020F0502020204030204" pitchFamily="34" charset="0"/>
              </a:rPr>
              <a:t> LLMs</a:t>
            </a:r>
          </a:p>
        </p:txBody>
      </p:sp>
      <p:sp>
        <p:nvSpPr>
          <p:cNvPr id="7" name="Slide Number Placeholder 6">
            <a:extLst>
              <a:ext uri="{FF2B5EF4-FFF2-40B4-BE49-F238E27FC236}">
                <a16:creationId xmlns:a16="http://schemas.microsoft.com/office/drawing/2014/main" id="{D68CC893-F9E7-AA18-9630-CA2547600B3A}"/>
              </a:ext>
            </a:extLst>
          </p:cNvPr>
          <p:cNvSpPr>
            <a:spLocks noGrp="1"/>
          </p:cNvSpPr>
          <p:nvPr>
            <p:ph type="sldNum" sz="quarter" idx="12"/>
          </p:nvPr>
        </p:nvSpPr>
        <p:spPr/>
        <p:txBody>
          <a:bodyPr/>
          <a:lstStyle/>
          <a:p>
            <a:fld id="{0E0D90A2-39ED-4D6A-B2EA-EEC2FB1EF31C}" type="slidenum">
              <a:rPr lang="en-US" smtClean="0"/>
              <a:t>33</a:t>
            </a:fld>
            <a:endParaRPr lang="en-US"/>
          </a:p>
        </p:txBody>
      </p:sp>
    </p:spTree>
    <p:extLst>
      <p:ext uri="{BB962C8B-B14F-4D97-AF65-F5344CB8AC3E}">
        <p14:creationId xmlns:p14="http://schemas.microsoft.com/office/powerpoint/2010/main" val="129445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D7B5BD-9630-69CC-C347-80FD4BB45C72}"/>
              </a:ext>
            </a:extLst>
          </p:cNvPr>
          <p:cNvSpPr txBox="1"/>
          <p:nvPr/>
        </p:nvSpPr>
        <p:spPr>
          <a:xfrm>
            <a:off x="1255065" y="2367171"/>
            <a:ext cx="9681871" cy="2123658"/>
          </a:xfrm>
          <a:prstGeom prst="rect">
            <a:avLst/>
          </a:prstGeom>
          <a:noFill/>
        </p:spPr>
        <p:txBody>
          <a:bodyPr wrap="square" rtlCol="0">
            <a:spAutoFit/>
          </a:bodyPr>
          <a:lstStyle/>
          <a:p>
            <a:pPr algn="ctr"/>
            <a:r>
              <a:rPr lang="en-US" sz="6600" dirty="0"/>
              <a:t>CẢM ƠN THẦY VÀ CÁC BẠN ĐÃ LẮNG NGHE</a:t>
            </a:r>
          </a:p>
        </p:txBody>
      </p:sp>
      <p:sp>
        <p:nvSpPr>
          <p:cNvPr id="6" name="Slide Number Placeholder 5">
            <a:extLst>
              <a:ext uri="{FF2B5EF4-FFF2-40B4-BE49-F238E27FC236}">
                <a16:creationId xmlns:a16="http://schemas.microsoft.com/office/drawing/2014/main" id="{D840521A-BAC5-3574-BAA7-C81751AC0648}"/>
              </a:ext>
            </a:extLst>
          </p:cNvPr>
          <p:cNvSpPr>
            <a:spLocks noGrp="1"/>
          </p:cNvSpPr>
          <p:nvPr>
            <p:ph type="sldNum" sz="quarter" idx="12"/>
          </p:nvPr>
        </p:nvSpPr>
        <p:spPr/>
        <p:txBody>
          <a:bodyPr/>
          <a:lstStyle/>
          <a:p>
            <a:fld id="{0E0D90A2-39ED-4D6A-B2EA-EEC2FB1EF31C}" type="slidenum">
              <a:rPr lang="en-US" smtClean="0"/>
              <a:t>34</a:t>
            </a:fld>
            <a:endParaRPr lang="en-US"/>
          </a:p>
        </p:txBody>
      </p:sp>
    </p:spTree>
    <p:extLst>
      <p:ext uri="{BB962C8B-B14F-4D97-AF65-F5344CB8AC3E}">
        <p14:creationId xmlns:p14="http://schemas.microsoft.com/office/powerpoint/2010/main" val="3660490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A65A1E-F1CD-363D-CBE0-D1E4EDF494F5}"/>
              </a:ext>
            </a:extLst>
          </p:cNvPr>
          <p:cNvSpPr>
            <a:spLocks noGrp="1"/>
          </p:cNvSpPr>
          <p:nvPr>
            <p:ph type="ctrTitle"/>
          </p:nvPr>
        </p:nvSpPr>
        <p:spPr>
          <a:xfrm>
            <a:off x="1524000" y="1122363"/>
            <a:ext cx="9144000" cy="2387600"/>
          </a:xfrm>
        </p:spPr>
        <p:txBody>
          <a:bodyPr>
            <a:normAutofit/>
          </a:bodyPr>
          <a:lstStyle/>
          <a:p>
            <a:r>
              <a:rPr lang="en-US" sz="7200" b="1" dirty="0" err="1"/>
              <a:t>Kết</a:t>
            </a:r>
            <a:r>
              <a:rPr lang="en-US" sz="7200" b="1" dirty="0"/>
              <a:t> </a:t>
            </a:r>
            <a:r>
              <a:rPr lang="en-US" sz="7200" b="1" dirty="0" err="1"/>
              <a:t>quả</a:t>
            </a:r>
            <a:r>
              <a:rPr lang="en-US" sz="7200" b="1" dirty="0"/>
              <a:t> demo</a:t>
            </a:r>
          </a:p>
        </p:txBody>
      </p:sp>
      <p:sp>
        <p:nvSpPr>
          <p:cNvPr id="4" name="Subtitle 3">
            <a:extLst>
              <a:ext uri="{FF2B5EF4-FFF2-40B4-BE49-F238E27FC236}">
                <a16:creationId xmlns:a16="http://schemas.microsoft.com/office/drawing/2014/main" id="{3BD5A243-6D10-A26C-112C-45FDA6A78409}"/>
              </a:ext>
            </a:extLst>
          </p:cNvPr>
          <p:cNvSpPr>
            <a:spLocks noGrp="1"/>
          </p:cNvSpPr>
          <p:nvPr>
            <p:ph type="subTitle" idx="1"/>
          </p:nvPr>
        </p:nvSpPr>
        <p:spPr/>
        <p:txBody>
          <a:bodyPr/>
          <a:lstStyle/>
          <a:p>
            <a:r>
              <a:rPr lang="en-US"/>
              <a:t>(backup)</a:t>
            </a:r>
            <a:endParaRPr lang="en-US" dirty="0"/>
          </a:p>
        </p:txBody>
      </p:sp>
      <p:sp>
        <p:nvSpPr>
          <p:cNvPr id="7" name="Slide Number Placeholder 6">
            <a:extLst>
              <a:ext uri="{FF2B5EF4-FFF2-40B4-BE49-F238E27FC236}">
                <a16:creationId xmlns:a16="http://schemas.microsoft.com/office/drawing/2014/main" id="{58F6ED56-F4BA-50B5-74E7-92FEE92A811D}"/>
              </a:ext>
            </a:extLst>
          </p:cNvPr>
          <p:cNvSpPr>
            <a:spLocks noGrp="1"/>
          </p:cNvSpPr>
          <p:nvPr>
            <p:ph type="sldNum" sz="quarter" idx="12"/>
          </p:nvPr>
        </p:nvSpPr>
        <p:spPr/>
        <p:txBody>
          <a:bodyPr/>
          <a:lstStyle/>
          <a:p>
            <a:fld id="{0E0D90A2-39ED-4D6A-B2EA-EEC2FB1EF31C}" type="slidenum">
              <a:rPr lang="en-US" smtClean="0"/>
              <a:t>35</a:t>
            </a:fld>
            <a:endParaRPr lang="en-US"/>
          </a:p>
        </p:txBody>
      </p:sp>
    </p:spTree>
    <p:extLst>
      <p:ext uri="{BB962C8B-B14F-4D97-AF65-F5344CB8AC3E}">
        <p14:creationId xmlns:p14="http://schemas.microsoft.com/office/powerpoint/2010/main" val="313658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7C9D7-46E0-60FC-D833-4896F9372216}"/>
              </a:ext>
            </a:extLst>
          </p:cNvPr>
          <p:cNvPicPr>
            <a:picLocks noChangeAspect="1"/>
          </p:cNvPicPr>
          <p:nvPr/>
        </p:nvPicPr>
        <p:blipFill>
          <a:blip r:embed="rId2"/>
          <a:stretch>
            <a:fillRect/>
          </a:stretch>
        </p:blipFill>
        <p:spPr>
          <a:xfrm>
            <a:off x="0" y="1280244"/>
            <a:ext cx="12192000" cy="4297511"/>
          </a:xfrm>
          <a:prstGeom prst="rect">
            <a:avLst/>
          </a:prstGeom>
        </p:spPr>
      </p:pic>
      <p:sp>
        <p:nvSpPr>
          <p:cNvPr id="6" name="Slide Number Placeholder 5">
            <a:extLst>
              <a:ext uri="{FF2B5EF4-FFF2-40B4-BE49-F238E27FC236}">
                <a16:creationId xmlns:a16="http://schemas.microsoft.com/office/drawing/2014/main" id="{D986516B-1959-7170-1870-2B5FE08A7267}"/>
              </a:ext>
            </a:extLst>
          </p:cNvPr>
          <p:cNvSpPr>
            <a:spLocks noGrp="1"/>
          </p:cNvSpPr>
          <p:nvPr>
            <p:ph type="sldNum" sz="quarter" idx="12"/>
          </p:nvPr>
        </p:nvSpPr>
        <p:spPr/>
        <p:txBody>
          <a:bodyPr/>
          <a:lstStyle/>
          <a:p>
            <a:fld id="{0E0D90A2-39ED-4D6A-B2EA-EEC2FB1EF31C}" type="slidenum">
              <a:rPr lang="en-US" smtClean="0"/>
              <a:t>36</a:t>
            </a:fld>
            <a:endParaRPr lang="en-US"/>
          </a:p>
        </p:txBody>
      </p:sp>
    </p:spTree>
    <p:extLst>
      <p:ext uri="{BB962C8B-B14F-4D97-AF65-F5344CB8AC3E}">
        <p14:creationId xmlns:p14="http://schemas.microsoft.com/office/powerpoint/2010/main" val="261685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A9589-E7FC-EACB-BA0D-4FDB1F4C8056}"/>
              </a:ext>
            </a:extLst>
          </p:cNvPr>
          <p:cNvPicPr>
            <a:picLocks noChangeAspect="1"/>
          </p:cNvPicPr>
          <p:nvPr/>
        </p:nvPicPr>
        <p:blipFill>
          <a:blip r:embed="rId2"/>
          <a:stretch>
            <a:fillRect/>
          </a:stretch>
        </p:blipFill>
        <p:spPr>
          <a:xfrm>
            <a:off x="0" y="1350353"/>
            <a:ext cx="12192000" cy="4157294"/>
          </a:xfrm>
          <a:prstGeom prst="rect">
            <a:avLst/>
          </a:prstGeom>
        </p:spPr>
      </p:pic>
      <p:sp>
        <p:nvSpPr>
          <p:cNvPr id="6" name="Slide Number Placeholder 5">
            <a:extLst>
              <a:ext uri="{FF2B5EF4-FFF2-40B4-BE49-F238E27FC236}">
                <a16:creationId xmlns:a16="http://schemas.microsoft.com/office/drawing/2014/main" id="{BA74B9C9-8EAB-5C18-4E11-8EDCF873D15F}"/>
              </a:ext>
            </a:extLst>
          </p:cNvPr>
          <p:cNvSpPr>
            <a:spLocks noGrp="1"/>
          </p:cNvSpPr>
          <p:nvPr>
            <p:ph type="sldNum" sz="quarter" idx="12"/>
          </p:nvPr>
        </p:nvSpPr>
        <p:spPr/>
        <p:txBody>
          <a:bodyPr/>
          <a:lstStyle/>
          <a:p>
            <a:fld id="{0E0D90A2-39ED-4D6A-B2EA-EEC2FB1EF31C}" type="slidenum">
              <a:rPr lang="en-US" smtClean="0"/>
              <a:t>37</a:t>
            </a:fld>
            <a:endParaRPr lang="en-US"/>
          </a:p>
        </p:txBody>
      </p:sp>
    </p:spTree>
    <p:extLst>
      <p:ext uri="{BB962C8B-B14F-4D97-AF65-F5344CB8AC3E}">
        <p14:creationId xmlns:p14="http://schemas.microsoft.com/office/powerpoint/2010/main" val="1139770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C1F41-6571-F8BA-B08A-42CF40588DD7}"/>
              </a:ext>
            </a:extLst>
          </p:cNvPr>
          <p:cNvPicPr>
            <a:picLocks noChangeAspect="1"/>
          </p:cNvPicPr>
          <p:nvPr/>
        </p:nvPicPr>
        <p:blipFill>
          <a:blip r:embed="rId3"/>
          <a:stretch>
            <a:fillRect/>
          </a:stretch>
        </p:blipFill>
        <p:spPr>
          <a:xfrm>
            <a:off x="0" y="1454993"/>
            <a:ext cx="12192000" cy="3948014"/>
          </a:xfrm>
          <a:prstGeom prst="rect">
            <a:avLst/>
          </a:prstGeom>
        </p:spPr>
      </p:pic>
      <p:sp>
        <p:nvSpPr>
          <p:cNvPr id="6" name="Slide Number Placeholder 5">
            <a:extLst>
              <a:ext uri="{FF2B5EF4-FFF2-40B4-BE49-F238E27FC236}">
                <a16:creationId xmlns:a16="http://schemas.microsoft.com/office/drawing/2014/main" id="{E86B02E7-164D-B68F-E6E4-974B2D7D4494}"/>
              </a:ext>
            </a:extLst>
          </p:cNvPr>
          <p:cNvSpPr>
            <a:spLocks noGrp="1"/>
          </p:cNvSpPr>
          <p:nvPr>
            <p:ph type="sldNum" sz="quarter" idx="12"/>
          </p:nvPr>
        </p:nvSpPr>
        <p:spPr/>
        <p:txBody>
          <a:bodyPr/>
          <a:lstStyle/>
          <a:p>
            <a:fld id="{0E0D90A2-39ED-4D6A-B2EA-EEC2FB1EF31C}" type="slidenum">
              <a:rPr lang="en-US" smtClean="0"/>
              <a:t>38</a:t>
            </a:fld>
            <a:endParaRPr lang="en-US"/>
          </a:p>
        </p:txBody>
      </p:sp>
    </p:spTree>
    <p:extLst>
      <p:ext uri="{BB962C8B-B14F-4D97-AF65-F5344CB8AC3E}">
        <p14:creationId xmlns:p14="http://schemas.microsoft.com/office/powerpoint/2010/main" val="3171021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DE03-A5DA-254D-8B78-8CFF234D7FBE}"/>
              </a:ext>
            </a:extLst>
          </p:cNvPr>
          <p:cNvPicPr>
            <a:picLocks noChangeAspect="1"/>
          </p:cNvPicPr>
          <p:nvPr/>
        </p:nvPicPr>
        <p:blipFill>
          <a:blip r:embed="rId2"/>
          <a:stretch>
            <a:fillRect/>
          </a:stretch>
        </p:blipFill>
        <p:spPr>
          <a:xfrm>
            <a:off x="2101771" y="656330"/>
            <a:ext cx="7988458" cy="4988268"/>
          </a:xfrm>
          <a:prstGeom prst="rect">
            <a:avLst/>
          </a:prstGeom>
        </p:spPr>
      </p:pic>
      <p:sp>
        <p:nvSpPr>
          <p:cNvPr id="6" name="Slide Number Placeholder 5">
            <a:extLst>
              <a:ext uri="{FF2B5EF4-FFF2-40B4-BE49-F238E27FC236}">
                <a16:creationId xmlns:a16="http://schemas.microsoft.com/office/drawing/2014/main" id="{B812E489-13D4-64B7-35D0-62092D58B2B8}"/>
              </a:ext>
            </a:extLst>
          </p:cNvPr>
          <p:cNvSpPr>
            <a:spLocks noGrp="1"/>
          </p:cNvSpPr>
          <p:nvPr>
            <p:ph type="sldNum" sz="quarter" idx="12"/>
          </p:nvPr>
        </p:nvSpPr>
        <p:spPr/>
        <p:txBody>
          <a:bodyPr/>
          <a:lstStyle/>
          <a:p>
            <a:fld id="{0E0D90A2-39ED-4D6A-B2EA-EEC2FB1EF31C}" type="slidenum">
              <a:rPr lang="en-US" smtClean="0"/>
              <a:t>39</a:t>
            </a:fld>
            <a:endParaRPr lang="en-US"/>
          </a:p>
        </p:txBody>
      </p:sp>
    </p:spTree>
    <p:extLst>
      <p:ext uri="{BB962C8B-B14F-4D97-AF65-F5344CB8AC3E}">
        <p14:creationId xmlns:p14="http://schemas.microsoft.com/office/powerpoint/2010/main" val="330566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E1542-0341-CEBF-672E-A8550F576108}"/>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thuật</a:t>
            </a:r>
            <a:r>
              <a:rPr lang="en-US" dirty="0"/>
              <a:t> </a:t>
            </a:r>
            <a:r>
              <a:rPr lang="en-US" dirty="0" err="1"/>
              <a:t>ngữ</a:t>
            </a:r>
            <a:endParaRPr lang="en-US" dirty="0"/>
          </a:p>
        </p:txBody>
      </p:sp>
      <p:sp>
        <p:nvSpPr>
          <p:cNvPr id="3" name="Content Placeholder 2">
            <a:extLst>
              <a:ext uri="{FF2B5EF4-FFF2-40B4-BE49-F238E27FC236}">
                <a16:creationId xmlns:a16="http://schemas.microsoft.com/office/drawing/2014/main" id="{7BA1D152-AC5C-9D97-5F70-FE63F4A37514}"/>
              </a:ext>
            </a:extLst>
          </p:cNvPr>
          <p:cNvSpPr>
            <a:spLocks noGrp="1"/>
          </p:cNvSpPr>
          <p:nvPr>
            <p:ph idx="1"/>
          </p:nvPr>
        </p:nvSpPr>
        <p:spPr/>
        <p:txBody>
          <a:bodyPr/>
          <a:lstStyle/>
          <a:p>
            <a:r>
              <a:rPr lang="en-US" b="1" dirty="0"/>
              <a:t>Hallucination</a:t>
            </a:r>
            <a:r>
              <a:rPr lang="en-US" dirty="0"/>
              <a:t> (</a:t>
            </a:r>
            <a:r>
              <a:rPr lang="en-US" dirty="0" err="1"/>
              <a:t>Hiện</a:t>
            </a:r>
            <a:r>
              <a:rPr lang="en-US" dirty="0"/>
              <a:t> </a:t>
            </a:r>
            <a:r>
              <a:rPr lang="en-US" dirty="0" err="1"/>
              <a:t>tượng</a:t>
            </a:r>
            <a:r>
              <a:rPr lang="en-US" dirty="0"/>
              <a:t> </a:t>
            </a:r>
            <a:r>
              <a:rPr lang="en-US" dirty="0" err="1"/>
              <a:t>mộng</a:t>
            </a:r>
            <a:r>
              <a:rPr lang="en-US" dirty="0"/>
              <a:t> </a:t>
            </a:r>
            <a:r>
              <a:rPr lang="en-US" dirty="0" err="1"/>
              <a:t>ảo</a:t>
            </a:r>
            <a:r>
              <a:rPr lang="en-US" dirty="0"/>
              <a:t>)</a:t>
            </a:r>
          </a:p>
          <a:p>
            <a:pPr marL="0" indent="0">
              <a:buNone/>
            </a:pPr>
            <a:r>
              <a:rPr lang="en-US" dirty="0"/>
              <a:t>      “</a:t>
            </a:r>
            <a:r>
              <a:rPr lang="en-US" dirty="0" err="1"/>
              <a:t>Khoảng</a:t>
            </a:r>
            <a:r>
              <a:rPr lang="en-US" dirty="0"/>
              <a:t> </a:t>
            </a:r>
            <a:r>
              <a:rPr lang="en-US" dirty="0" err="1"/>
              <a:t>cách</a:t>
            </a:r>
            <a:r>
              <a:rPr lang="en-US" dirty="0"/>
              <a:t> </a:t>
            </a:r>
            <a:r>
              <a:rPr lang="en-US" dirty="0" err="1"/>
              <a:t>từ</a:t>
            </a:r>
            <a:r>
              <a:rPr lang="en-US" dirty="0"/>
              <a:t> </a:t>
            </a:r>
            <a:r>
              <a:rPr lang="en-US" dirty="0" err="1"/>
              <a:t>trái</a:t>
            </a:r>
            <a:r>
              <a:rPr lang="en-US" dirty="0"/>
              <a:t> đất </a:t>
            </a:r>
            <a:r>
              <a:rPr lang="en-US" dirty="0" err="1"/>
              <a:t>đến</a:t>
            </a:r>
            <a:r>
              <a:rPr lang="en-US" dirty="0"/>
              <a:t> mặt </a:t>
            </a:r>
            <a:r>
              <a:rPr lang="en-US" dirty="0" err="1"/>
              <a:t>trăng</a:t>
            </a:r>
            <a:r>
              <a:rPr lang="en-US" dirty="0"/>
              <a:t> </a:t>
            </a:r>
            <a:r>
              <a:rPr lang="en-US" dirty="0" err="1"/>
              <a:t>là</a:t>
            </a:r>
            <a:r>
              <a:rPr lang="en-US" dirty="0"/>
              <a:t> 54 </a:t>
            </a:r>
            <a:r>
              <a:rPr lang="en-US" dirty="0" err="1"/>
              <a:t>triệu</a:t>
            </a:r>
            <a:r>
              <a:rPr lang="en-US" dirty="0"/>
              <a:t> km”</a:t>
            </a:r>
          </a:p>
          <a:p>
            <a:pPr marL="0" indent="0">
              <a:buNone/>
            </a:pPr>
            <a:r>
              <a:rPr lang="en-US" dirty="0"/>
              <a:t>      “</a:t>
            </a:r>
            <a:r>
              <a:rPr lang="en-US" dirty="0" err="1"/>
              <a:t>Trước</a:t>
            </a:r>
            <a:r>
              <a:rPr lang="en-US" dirty="0"/>
              <a:t> </a:t>
            </a:r>
            <a:r>
              <a:rPr lang="en-US" dirty="0" err="1"/>
              <a:t>khi</a:t>
            </a:r>
            <a:r>
              <a:rPr lang="en-US" dirty="0"/>
              <a:t> học ĐH KHTN </a:t>
            </a:r>
            <a:r>
              <a:rPr lang="en-US" dirty="0" err="1"/>
              <a:t>mình</a:t>
            </a:r>
            <a:r>
              <a:rPr lang="en-US" dirty="0"/>
              <a:t> </a:t>
            </a:r>
            <a:r>
              <a:rPr lang="en-US" dirty="0" err="1"/>
              <a:t>từng</a:t>
            </a:r>
            <a:r>
              <a:rPr lang="en-US" dirty="0"/>
              <a:t> học </a:t>
            </a:r>
            <a:r>
              <a:rPr lang="en-US" dirty="0" err="1"/>
              <a:t>trường</a:t>
            </a:r>
            <a:r>
              <a:rPr lang="en-US" dirty="0"/>
              <a:t> </a:t>
            </a:r>
            <a:r>
              <a:rPr lang="en-US" dirty="0" err="1"/>
              <a:t>Phổ</a:t>
            </a:r>
            <a:r>
              <a:rPr lang="en-US" dirty="0"/>
              <a:t> </a:t>
            </a:r>
            <a:r>
              <a:rPr lang="en-US" dirty="0" err="1"/>
              <a:t>thông</a:t>
            </a:r>
            <a:r>
              <a:rPr lang="en-US" dirty="0"/>
              <a:t> </a:t>
            </a:r>
            <a:r>
              <a:rPr lang="en-US" dirty="0" err="1"/>
              <a:t>năng</a:t>
            </a:r>
            <a:r>
              <a:rPr lang="en-US" dirty="0"/>
              <a:t> </a:t>
            </a:r>
            <a:r>
              <a:rPr lang="en-US" dirty="0" err="1"/>
              <a:t>khiếu</a:t>
            </a:r>
            <a:r>
              <a:rPr lang="en-US" dirty="0"/>
              <a:t>”</a:t>
            </a:r>
          </a:p>
          <a:p>
            <a:pPr marL="0" indent="0">
              <a:buNone/>
            </a:pPr>
            <a:r>
              <a:rPr lang="en-US" dirty="0">
                <a:sym typeface="Wingdings" panose="05000000000000000000" pitchFamily="2" charset="2"/>
              </a:rPr>
              <a:t> </a:t>
            </a:r>
            <a:r>
              <a:rPr lang="en-US" b="1" dirty="0">
                <a:sym typeface="Wingdings" panose="05000000000000000000" pitchFamily="2" charset="2"/>
              </a:rPr>
              <a:t>Hallucination</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hiện</a:t>
            </a:r>
            <a:r>
              <a:rPr lang="en-US" dirty="0">
                <a:sym typeface="Wingdings" panose="05000000000000000000" pitchFamily="2" charset="2"/>
              </a:rPr>
              <a:t> </a:t>
            </a:r>
            <a:r>
              <a:rPr lang="en-US" dirty="0" err="1">
                <a:sym typeface="Wingdings" panose="05000000000000000000" pitchFamily="2" charset="2"/>
              </a:rPr>
              <a:t>tượng</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(output) </a:t>
            </a:r>
            <a:r>
              <a:rPr lang="en-US">
                <a:sym typeface="Wingdings" panose="05000000000000000000" pitchFamily="2" charset="2"/>
              </a:rPr>
              <a:t>của LLM </a:t>
            </a:r>
            <a:r>
              <a:rPr lang="en-US" dirty="0" err="1">
                <a:sym typeface="Wingdings" panose="05000000000000000000" pitchFamily="2" charset="2"/>
              </a:rPr>
              <a:t>sai</a:t>
            </a:r>
            <a:r>
              <a:rPr lang="en-US" dirty="0">
                <a:sym typeface="Wingdings" panose="05000000000000000000" pitchFamily="2" charset="2"/>
              </a:rPr>
              <a:t> </a:t>
            </a:r>
            <a:r>
              <a:rPr lang="en-US" dirty="0" err="1">
                <a:sym typeface="Wingdings" panose="05000000000000000000" pitchFamily="2" charset="2"/>
              </a:rPr>
              <a:t>lệch</a:t>
            </a:r>
            <a:r>
              <a:rPr lang="en-US" dirty="0">
                <a:sym typeface="Wingdings" panose="05000000000000000000" pitchFamily="2" charset="2"/>
              </a:rPr>
              <a:t> </a:t>
            </a:r>
            <a:r>
              <a:rPr lang="en-US" dirty="0" err="1">
                <a:sym typeface="Wingdings" panose="05000000000000000000" pitchFamily="2" charset="2"/>
              </a:rPr>
              <a:t>sự</a:t>
            </a:r>
            <a:r>
              <a:rPr lang="en-US" dirty="0">
                <a:sym typeface="Wingdings" panose="05000000000000000000" pitchFamily="2" charset="2"/>
              </a:rPr>
              <a:t> </a:t>
            </a:r>
            <a:r>
              <a:rPr lang="en-US" dirty="0" err="1">
                <a:sym typeface="Wingdings" panose="05000000000000000000" pitchFamily="2" charset="2"/>
              </a:rPr>
              <a:t>thật</a:t>
            </a:r>
            <a:r>
              <a:rPr lang="en-US"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chệch</a:t>
            </a:r>
            <a:r>
              <a:rPr lang="en-US" dirty="0">
                <a:sym typeface="Wingdings" panose="05000000000000000000" pitchFamily="2" charset="2"/>
              </a:rPr>
              <a:t> </a:t>
            </a:r>
            <a:r>
              <a:rPr lang="en-US" dirty="0" err="1">
                <a:sym typeface="Wingdings" panose="05000000000000000000" pitchFamily="2" charset="2"/>
              </a:rPr>
              <a:t>khỏi</a:t>
            </a:r>
            <a:r>
              <a:rPr lang="en-US" dirty="0">
                <a:sym typeface="Wingdings" panose="05000000000000000000" pitchFamily="2" charset="2"/>
              </a:rPr>
              <a:t> logic </a:t>
            </a:r>
            <a:r>
              <a:rPr lang="en-US" dirty="0" err="1">
                <a:sym typeface="Wingdings" panose="05000000000000000000" pitchFamily="2" charset="2"/>
              </a:rPr>
              <a:t>ngữ</a:t>
            </a:r>
            <a:r>
              <a:rPr lang="en-US" dirty="0">
                <a:sym typeface="Wingdings" panose="05000000000000000000" pitchFamily="2" charset="2"/>
              </a:rPr>
              <a:t> </a:t>
            </a:r>
            <a:r>
              <a:rPr lang="en-US" dirty="0" err="1">
                <a:sym typeface="Wingdings" panose="05000000000000000000" pitchFamily="2" charset="2"/>
              </a:rPr>
              <a:t>cảnh</a:t>
            </a:r>
            <a:r>
              <a:rPr lang="en-US" dirty="0">
                <a:sym typeface="Wingdings" panose="05000000000000000000" pitchFamily="2" charset="2"/>
              </a:rPr>
              <a:t>. Có </a:t>
            </a:r>
            <a:r>
              <a:rPr lang="en-US" dirty="0" err="1">
                <a:sym typeface="Wingdings" panose="05000000000000000000" pitchFamily="2" charset="2"/>
              </a:rPr>
              <a:t>thể</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những</a:t>
            </a:r>
            <a:r>
              <a:rPr lang="en-US" dirty="0">
                <a:sym typeface="Wingdings" panose="05000000000000000000" pitchFamily="2" charset="2"/>
              </a:rPr>
              <a:t> </a:t>
            </a:r>
            <a:r>
              <a:rPr lang="en-US" b="1" dirty="0" err="1">
                <a:sym typeface="Wingdings" panose="05000000000000000000" pitchFamily="2" charset="2"/>
              </a:rPr>
              <a:t>mâu</a:t>
            </a:r>
            <a:r>
              <a:rPr lang="en-US" b="1" dirty="0">
                <a:sym typeface="Wingdings" panose="05000000000000000000" pitchFamily="2" charset="2"/>
              </a:rPr>
              <a:t> </a:t>
            </a:r>
            <a:r>
              <a:rPr lang="en-US" b="1" dirty="0" err="1">
                <a:sym typeface="Wingdings" panose="05000000000000000000" pitchFamily="2" charset="2"/>
              </a:rPr>
              <a:t>thuẫn</a:t>
            </a:r>
            <a:r>
              <a:rPr lang="en-US" b="1" dirty="0">
                <a:sym typeface="Wingdings" panose="05000000000000000000" pitchFamily="2" charset="2"/>
              </a:rPr>
              <a:t> </a:t>
            </a:r>
            <a:r>
              <a:rPr lang="en-US" b="1" dirty="0" err="1">
                <a:sym typeface="Wingdings" panose="05000000000000000000" pitchFamily="2" charset="2"/>
              </a:rPr>
              <a:t>nhỏ</a:t>
            </a:r>
            <a:r>
              <a:rPr lang="en-US" b="1" dirty="0">
                <a:sym typeface="Wingdings" panose="05000000000000000000" pitchFamily="2" charset="2"/>
              </a:rPr>
              <a:t> </a:t>
            </a:r>
            <a:r>
              <a:rPr lang="en-US" b="1" dirty="0" err="1">
                <a:sym typeface="Wingdings" panose="05000000000000000000" pitchFamily="2" charset="2"/>
              </a:rPr>
              <a:t>trong</a:t>
            </a:r>
            <a:r>
              <a:rPr lang="en-US" b="1" dirty="0">
                <a:sym typeface="Wingdings" panose="05000000000000000000" pitchFamily="2" charset="2"/>
              </a:rPr>
              <a:t> </a:t>
            </a:r>
            <a:r>
              <a:rPr lang="en-US" b="1" dirty="0" err="1">
                <a:sym typeface="Wingdings" panose="05000000000000000000" pitchFamily="2" charset="2"/>
              </a:rPr>
              <a:t>lập</a:t>
            </a:r>
            <a:r>
              <a:rPr lang="en-US" b="1" dirty="0">
                <a:sym typeface="Wingdings" panose="05000000000000000000" pitchFamily="2" charset="2"/>
              </a:rPr>
              <a:t> </a:t>
            </a:r>
            <a:r>
              <a:rPr lang="en-US" b="1" dirty="0" err="1">
                <a:sym typeface="Wingdings" panose="05000000000000000000" pitchFamily="2" charset="2"/>
              </a:rPr>
              <a:t>luận</a:t>
            </a:r>
            <a:r>
              <a:rPr lang="en-US" b="1" dirty="0">
                <a:sym typeface="Wingdings" panose="05000000000000000000" pitchFamily="2" charset="2"/>
              </a:rPr>
              <a:t> </a:t>
            </a:r>
            <a:r>
              <a:rPr lang="en-US" dirty="0" err="1">
                <a:sym typeface="Wingdings" panose="05000000000000000000" pitchFamily="2" charset="2"/>
              </a:rPr>
              <a:t>hoặc</a:t>
            </a:r>
            <a:r>
              <a:rPr lang="en-US" dirty="0">
                <a:sym typeface="Wingdings" panose="05000000000000000000" pitchFamily="2" charset="2"/>
              </a:rPr>
              <a:t> </a:t>
            </a:r>
            <a:r>
              <a:rPr lang="en-US" dirty="0" err="1">
                <a:sym typeface="Wingdings" panose="05000000000000000000" pitchFamily="2" charset="2"/>
              </a:rPr>
              <a:t>là</a:t>
            </a:r>
            <a:r>
              <a:rPr lang="en-US" dirty="0">
                <a:sym typeface="Wingdings" panose="05000000000000000000" pitchFamily="2" charset="2"/>
              </a:rPr>
              <a:t> </a:t>
            </a:r>
            <a:r>
              <a:rPr lang="en-US" dirty="0" err="1">
                <a:sym typeface="Wingdings" panose="05000000000000000000" pitchFamily="2" charset="2"/>
              </a:rPr>
              <a:t>các</a:t>
            </a:r>
            <a:r>
              <a:rPr lang="en-US" dirty="0">
                <a:sym typeface="Wingdings" panose="05000000000000000000" pitchFamily="2" charset="2"/>
              </a:rPr>
              <a:t> câu </a:t>
            </a:r>
            <a:r>
              <a:rPr lang="en-US" dirty="0" err="1">
                <a:sym typeface="Wingdings" panose="05000000000000000000" pitchFamily="2" charset="2"/>
              </a:rPr>
              <a:t>trả</a:t>
            </a:r>
            <a:r>
              <a:rPr lang="en-US" dirty="0">
                <a:sym typeface="Wingdings" panose="05000000000000000000" pitchFamily="2" charset="2"/>
              </a:rPr>
              <a:t> </a:t>
            </a:r>
            <a:r>
              <a:rPr lang="en-US" dirty="0" err="1">
                <a:sym typeface="Wingdings" panose="05000000000000000000" pitchFamily="2" charset="2"/>
              </a:rPr>
              <a:t>lời</a:t>
            </a:r>
            <a:r>
              <a:rPr lang="en-US" dirty="0">
                <a:sym typeface="Wingdings" panose="05000000000000000000" pitchFamily="2" charset="2"/>
              </a:rPr>
              <a:t> </a:t>
            </a:r>
            <a:r>
              <a:rPr lang="en-US" b="1" dirty="0" err="1">
                <a:sym typeface="Wingdings" panose="05000000000000000000" pitchFamily="2" charset="2"/>
              </a:rPr>
              <a:t>hoàn</a:t>
            </a:r>
            <a:r>
              <a:rPr lang="en-US" b="1" dirty="0">
                <a:sym typeface="Wingdings" panose="05000000000000000000" pitchFamily="2" charset="2"/>
              </a:rPr>
              <a:t> </a:t>
            </a:r>
            <a:r>
              <a:rPr lang="en-US" b="1" dirty="0" err="1">
                <a:sym typeface="Wingdings" panose="05000000000000000000" pitchFamily="2" charset="2"/>
              </a:rPr>
              <a:t>toàn</a:t>
            </a:r>
            <a:r>
              <a:rPr lang="en-US" b="1" dirty="0">
                <a:sym typeface="Wingdings" panose="05000000000000000000" pitchFamily="2" charset="2"/>
              </a:rPr>
              <a:t> </a:t>
            </a:r>
            <a:r>
              <a:rPr lang="en-US" b="1" dirty="0" err="1">
                <a:sym typeface="Wingdings" panose="05000000000000000000" pitchFamily="2" charset="2"/>
              </a:rPr>
              <a:t>bịa</a:t>
            </a:r>
            <a:r>
              <a:rPr lang="en-US" b="1" dirty="0">
                <a:sym typeface="Wingdings" panose="05000000000000000000" pitchFamily="2" charset="2"/>
              </a:rPr>
              <a:t> </a:t>
            </a:r>
            <a:r>
              <a:rPr lang="en-US" b="1" dirty="0" err="1">
                <a:sym typeface="Wingdings" panose="05000000000000000000" pitchFamily="2" charset="2"/>
              </a:rPr>
              <a:t>đặt</a:t>
            </a:r>
            <a:endParaRPr lang="en-US" dirty="0"/>
          </a:p>
        </p:txBody>
      </p:sp>
      <p:sp>
        <p:nvSpPr>
          <p:cNvPr id="7" name="Slide Number Placeholder 6">
            <a:extLst>
              <a:ext uri="{FF2B5EF4-FFF2-40B4-BE49-F238E27FC236}">
                <a16:creationId xmlns:a16="http://schemas.microsoft.com/office/drawing/2014/main" id="{06EB5C53-56B1-D73E-12CE-95769A9ABB0A}"/>
              </a:ext>
            </a:extLst>
          </p:cNvPr>
          <p:cNvSpPr>
            <a:spLocks noGrp="1"/>
          </p:cNvSpPr>
          <p:nvPr>
            <p:ph type="sldNum" sz="quarter" idx="12"/>
          </p:nvPr>
        </p:nvSpPr>
        <p:spPr/>
        <p:txBody>
          <a:bodyPr/>
          <a:lstStyle/>
          <a:p>
            <a:fld id="{0E0D90A2-39ED-4D6A-B2EA-EEC2FB1EF31C}" type="slidenum">
              <a:rPr lang="en-US" smtClean="0"/>
              <a:t>4</a:t>
            </a:fld>
            <a:endParaRPr lang="en-US"/>
          </a:p>
        </p:txBody>
      </p:sp>
    </p:spTree>
    <p:extLst>
      <p:ext uri="{BB962C8B-B14F-4D97-AF65-F5344CB8AC3E}">
        <p14:creationId xmlns:p14="http://schemas.microsoft.com/office/powerpoint/2010/main" val="1856937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E067A-745B-2BED-68E9-CA79196F3DD2}"/>
              </a:ext>
            </a:extLst>
          </p:cNvPr>
          <p:cNvPicPr>
            <a:picLocks noChangeAspect="1"/>
          </p:cNvPicPr>
          <p:nvPr/>
        </p:nvPicPr>
        <p:blipFill>
          <a:blip r:embed="rId2"/>
          <a:stretch>
            <a:fillRect/>
          </a:stretch>
        </p:blipFill>
        <p:spPr>
          <a:xfrm>
            <a:off x="1743159" y="689810"/>
            <a:ext cx="8705681" cy="5249563"/>
          </a:xfrm>
          <a:prstGeom prst="rect">
            <a:avLst/>
          </a:prstGeom>
        </p:spPr>
      </p:pic>
      <p:sp>
        <p:nvSpPr>
          <p:cNvPr id="6" name="Slide Number Placeholder 5">
            <a:extLst>
              <a:ext uri="{FF2B5EF4-FFF2-40B4-BE49-F238E27FC236}">
                <a16:creationId xmlns:a16="http://schemas.microsoft.com/office/drawing/2014/main" id="{53D3B19D-F473-DBBC-EC8F-E97EDC50E77B}"/>
              </a:ext>
            </a:extLst>
          </p:cNvPr>
          <p:cNvSpPr>
            <a:spLocks noGrp="1"/>
          </p:cNvSpPr>
          <p:nvPr>
            <p:ph type="sldNum" sz="quarter" idx="12"/>
          </p:nvPr>
        </p:nvSpPr>
        <p:spPr/>
        <p:txBody>
          <a:bodyPr/>
          <a:lstStyle/>
          <a:p>
            <a:fld id="{0E0D90A2-39ED-4D6A-B2EA-EEC2FB1EF31C}" type="slidenum">
              <a:rPr lang="en-US" smtClean="0"/>
              <a:t>40</a:t>
            </a:fld>
            <a:endParaRPr lang="en-US"/>
          </a:p>
        </p:txBody>
      </p:sp>
    </p:spTree>
    <p:extLst>
      <p:ext uri="{BB962C8B-B14F-4D97-AF65-F5344CB8AC3E}">
        <p14:creationId xmlns:p14="http://schemas.microsoft.com/office/powerpoint/2010/main" val="3395030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4B2BD-FA7F-DAC0-14FF-E5A9929D1DD7}"/>
              </a:ext>
            </a:extLst>
          </p:cNvPr>
          <p:cNvPicPr>
            <a:picLocks noChangeAspect="1"/>
          </p:cNvPicPr>
          <p:nvPr/>
        </p:nvPicPr>
        <p:blipFill>
          <a:blip r:embed="rId2"/>
          <a:stretch>
            <a:fillRect/>
          </a:stretch>
        </p:blipFill>
        <p:spPr>
          <a:xfrm>
            <a:off x="1892969" y="696379"/>
            <a:ext cx="8153904" cy="5154971"/>
          </a:xfrm>
          <a:prstGeom prst="rect">
            <a:avLst/>
          </a:prstGeom>
        </p:spPr>
      </p:pic>
      <p:sp>
        <p:nvSpPr>
          <p:cNvPr id="6" name="Slide Number Placeholder 5">
            <a:extLst>
              <a:ext uri="{FF2B5EF4-FFF2-40B4-BE49-F238E27FC236}">
                <a16:creationId xmlns:a16="http://schemas.microsoft.com/office/drawing/2014/main" id="{66E2C38C-3E7B-5F1F-EC62-D40E670AC5FE}"/>
              </a:ext>
            </a:extLst>
          </p:cNvPr>
          <p:cNvSpPr>
            <a:spLocks noGrp="1"/>
          </p:cNvSpPr>
          <p:nvPr>
            <p:ph type="sldNum" sz="quarter" idx="12"/>
          </p:nvPr>
        </p:nvSpPr>
        <p:spPr/>
        <p:txBody>
          <a:bodyPr/>
          <a:lstStyle/>
          <a:p>
            <a:fld id="{0E0D90A2-39ED-4D6A-B2EA-EEC2FB1EF31C}" type="slidenum">
              <a:rPr lang="en-US" smtClean="0"/>
              <a:t>41</a:t>
            </a:fld>
            <a:endParaRPr lang="en-US"/>
          </a:p>
        </p:txBody>
      </p:sp>
    </p:spTree>
    <p:extLst>
      <p:ext uri="{BB962C8B-B14F-4D97-AF65-F5344CB8AC3E}">
        <p14:creationId xmlns:p14="http://schemas.microsoft.com/office/powerpoint/2010/main" val="3384188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E9BD01-5B62-F479-517D-2F64170865CB}"/>
              </a:ext>
            </a:extLst>
          </p:cNvPr>
          <p:cNvPicPr>
            <a:picLocks noChangeAspect="1"/>
          </p:cNvPicPr>
          <p:nvPr/>
        </p:nvPicPr>
        <p:blipFill>
          <a:blip r:embed="rId2"/>
          <a:stretch>
            <a:fillRect/>
          </a:stretch>
        </p:blipFill>
        <p:spPr>
          <a:xfrm>
            <a:off x="2979150" y="2503090"/>
            <a:ext cx="6233700" cy="1851820"/>
          </a:xfrm>
          <a:prstGeom prst="rect">
            <a:avLst/>
          </a:prstGeom>
        </p:spPr>
      </p:pic>
      <p:sp>
        <p:nvSpPr>
          <p:cNvPr id="6" name="Slide Number Placeholder 5">
            <a:extLst>
              <a:ext uri="{FF2B5EF4-FFF2-40B4-BE49-F238E27FC236}">
                <a16:creationId xmlns:a16="http://schemas.microsoft.com/office/drawing/2014/main" id="{3614F92D-12BC-A5BA-791D-8E696E27D139}"/>
              </a:ext>
            </a:extLst>
          </p:cNvPr>
          <p:cNvSpPr>
            <a:spLocks noGrp="1"/>
          </p:cNvSpPr>
          <p:nvPr>
            <p:ph type="sldNum" sz="quarter" idx="12"/>
          </p:nvPr>
        </p:nvSpPr>
        <p:spPr/>
        <p:txBody>
          <a:bodyPr/>
          <a:lstStyle/>
          <a:p>
            <a:fld id="{0E0D90A2-39ED-4D6A-B2EA-EEC2FB1EF31C}" type="slidenum">
              <a:rPr lang="en-US" smtClean="0"/>
              <a:t>42</a:t>
            </a:fld>
            <a:endParaRPr lang="en-US"/>
          </a:p>
        </p:txBody>
      </p:sp>
    </p:spTree>
    <p:extLst>
      <p:ext uri="{BB962C8B-B14F-4D97-AF65-F5344CB8AC3E}">
        <p14:creationId xmlns:p14="http://schemas.microsoft.com/office/powerpoint/2010/main" val="2881907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4A42F-78BB-C321-EB12-B6CF59C3C1B8}"/>
              </a:ext>
            </a:extLst>
          </p:cNvPr>
          <p:cNvPicPr>
            <a:picLocks noChangeAspect="1"/>
          </p:cNvPicPr>
          <p:nvPr/>
        </p:nvPicPr>
        <p:blipFill>
          <a:blip r:embed="rId3"/>
          <a:stretch>
            <a:fillRect/>
          </a:stretch>
        </p:blipFill>
        <p:spPr>
          <a:xfrm>
            <a:off x="0" y="1087535"/>
            <a:ext cx="12192000" cy="4682930"/>
          </a:xfrm>
          <a:prstGeom prst="rect">
            <a:avLst/>
          </a:prstGeom>
        </p:spPr>
      </p:pic>
      <p:sp>
        <p:nvSpPr>
          <p:cNvPr id="6" name="Slide Number Placeholder 5">
            <a:extLst>
              <a:ext uri="{FF2B5EF4-FFF2-40B4-BE49-F238E27FC236}">
                <a16:creationId xmlns:a16="http://schemas.microsoft.com/office/drawing/2014/main" id="{8AB3B41E-9942-FED7-107D-D9736AD29708}"/>
              </a:ext>
            </a:extLst>
          </p:cNvPr>
          <p:cNvSpPr>
            <a:spLocks noGrp="1"/>
          </p:cNvSpPr>
          <p:nvPr>
            <p:ph type="sldNum" sz="quarter" idx="12"/>
          </p:nvPr>
        </p:nvSpPr>
        <p:spPr/>
        <p:txBody>
          <a:bodyPr/>
          <a:lstStyle/>
          <a:p>
            <a:fld id="{0E0D90A2-39ED-4D6A-B2EA-EEC2FB1EF31C}" type="slidenum">
              <a:rPr lang="en-US" smtClean="0"/>
              <a:t>43</a:t>
            </a:fld>
            <a:endParaRPr lang="en-US"/>
          </a:p>
        </p:txBody>
      </p:sp>
    </p:spTree>
    <p:extLst>
      <p:ext uri="{BB962C8B-B14F-4D97-AF65-F5344CB8AC3E}">
        <p14:creationId xmlns:p14="http://schemas.microsoft.com/office/powerpoint/2010/main" val="2045070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A4E82D-DB9B-BD64-30AC-BAB85615AAC3}"/>
              </a:ext>
            </a:extLst>
          </p:cNvPr>
          <p:cNvPicPr>
            <a:picLocks noChangeAspect="1"/>
          </p:cNvPicPr>
          <p:nvPr/>
        </p:nvPicPr>
        <p:blipFill>
          <a:blip r:embed="rId3"/>
          <a:stretch>
            <a:fillRect/>
          </a:stretch>
        </p:blipFill>
        <p:spPr>
          <a:xfrm>
            <a:off x="0" y="1079183"/>
            <a:ext cx="12192000" cy="4699634"/>
          </a:xfrm>
          <a:prstGeom prst="rect">
            <a:avLst/>
          </a:prstGeom>
        </p:spPr>
      </p:pic>
      <p:sp>
        <p:nvSpPr>
          <p:cNvPr id="6" name="Slide Number Placeholder 5">
            <a:extLst>
              <a:ext uri="{FF2B5EF4-FFF2-40B4-BE49-F238E27FC236}">
                <a16:creationId xmlns:a16="http://schemas.microsoft.com/office/drawing/2014/main" id="{3FD1D8D3-6ED3-2F31-2E59-2F646E301142}"/>
              </a:ext>
            </a:extLst>
          </p:cNvPr>
          <p:cNvSpPr>
            <a:spLocks noGrp="1"/>
          </p:cNvSpPr>
          <p:nvPr>
            <p:ph type="sldNum" sz="quarter" idx="12"/>
          </p:nvPr>
        </p:nvSpPr>
        <p:spPr/>
        <p:txBody>
          <a:bodyPr/>
          <a:lstStyle/>
          <a:p>
            <a:fld id="{0E0D90A2-39ED-4D6A-B2EA-EEC2FB1EF31C}" type="slidenum">
              <a:rPr lang="en-US" smtClean="0"/>
              <a:t>44</a:t>
            </a:fld>
            <a:endParaRPr lang="en-US"/>
          </a:p>
        </p:txBody>
      </p:sp>
    </p:spTree>
    <p:extLst>
      <p:ext uri="{BB962C8B-B14F-4D97-AF65-F5344CB8AC3E}">
        <p14:creationId xmlns:p14="http://schemas.microsoft.com/office/powerpoint/2010/main" val="1463826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32B7C-FB75-B4ED-24D5-59B619B7BCE6}"/>
              </a:ext>
            </a:extLst>
          </p:cNvPr>
          <p:cNvPicPr>
            <a:picLocks noChangeAspect="1"/>
          </p:cNvPicPr>
          <p:nvPr/>
        </p:nvPicPr>
        <p:blipFill>
          <a:blip r:embed="rId3"/>
          <a:stretch>
            <a:fillRect/>
          </a:stretch>
        </p:blipFill>
        <p:spPr>
          <a:xfrm>
            <a:off x="2548582" y="1100888"/>
            <a:ext cx="7094835" cy="4656223"/>
          </a:xfrm>
          <a:prstGeom prst="rect">
            <a:avLst/>
          </a:prstGeom>
        </p:spPr>
      </p:pic>
      <p:sp>
        <p:nvSpPr>
          <p:cNvPr id="6" name="Slide Number Placeholder 5">
            <a:extLst>
              <a:ext uri="{FF2B5EF4-FFF2-40B4-BE49-F238E27FC236}">
                <a16:creationId xmlns:a16="http://schemas.microsoft.com/office/drawing/2014/main" id="{96DBC079-A82B-571C-96F7-0AC7F1BB9C49}"/>
              </a:ext>
            </a:extLst>
          </p:cNvPr>
          <p:cNvSpPr>
            <a:spLocks noGrp="1"/>
          </p:cNvSpPr>
          <p:nvPr>
            <p:ph type="sldNum" sz="quarter" idx="12"/>
          </p:nvPr>
        </p:nvSpPr>
        <p:spPr/>
        <p:txBody>
          <a:bodyPr/>
          <a:lstStyle/>
          <a:p>
            <a:fld id="{0E0D90A2-39ED-4D6A-B2EA-EEC2FB1EF31C}" type="slidenum">
              <a:rPr lang="en-US" smtClean="0"/>
              <a:t>45</a:t>
            </a:fld>
            <a:endParaRPr lang="en-US"/>
          </a:p>
        </p:txBody>
      </p:sp>
    </p:spTree>
    <p:extLst>
      <p:ext uri="{BB962C8B-B14F-4D97-AF65-F5344CB8AC3E}">
        <p14:creationId xmlns:p14="http://schemas.microsoft.com/office/powerpoint/2010/main" val="1319833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46F266-484B-61D6-7CAF-7432E162D712}"/>
              </a:ext>
            </a:extLst>
          </p:cNvPr>
          <p:cNvPicPr>
            <a:picLocks noChangeAspect="1"/>
          </p:cNvPicPr>
          <p:nvPr/>
        </p:nvPicPr>
        <p:blipFill>
          <a:blip r:embed="rId3"/>
          <a:stretch>
            <a:fillRect/>
          </a:stretch>
        </p:blipFill>
        <p:spPr>
          <a:xfrm>
            <a:off x="2540962" y="1908678"/>
            <a:ext cx="7110076" cy="3040643"/>
          </a:xfrm>
          <a:prstGeom prst="rect">
            <a:avLst/>
          </a:prstGeom>
        </p:spPr>
      </p:pic>
      <p:sp>
        <p:nvSpPr>
          <p:cNvPr id="6" name="Slide Number Placeholder 5">
            <a:extLst>
              <a:ext uri="{FF2B5EF4-FFF2-40B4-BE49-F238E27FC236}">
                <a16:creationId xmlns:a16="http://schemas.microsoft.com/office/drawing/2014/main" id="{77DE7A67-539C-48B4-594E-9E194462CE7F}"/>
              </a:ext>
            </a:extLst>
          </p:cNvPr>
          <p:cNvSpPr>
            <a:spLocks noGrp="1"/>
          </p:cNvSpPr>
          <p:nvPr>
            <p:ph type="sldNum" sz="quarter" idx="12"/>
          </p:nvPr>
        </p:nvSpPr>
        <p:spPr/>
        <p:txBody>
          <a:bodyPr/>
          <a:lstStyle/>
          <a:p>
            <a:fld id="{0E0D90A2-39ED-4D6A-B2EA-EEC2FB1EF31C}" type="slidenum">
              <a:rPr lang="en-US" smtClean="0"/>
              <a:t>46</a:t>
            </a:fld>
            <a:endParaRPr lang="en-US"/>
          </a:p>
        </p:txBody>
      </p:sp>
    </p:spTree>
    <p:extLst>
      <p:ext uri="{BB962C8B-B14F-4D97-AF65-F5344CB8AC3E}">
        <p14:creationId xmlns:p14="http://schemas.microsoft.com/office/powerpoint/2010/main" val="2857671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9FB3E-2E5D-6D74-8720-9687824B5EC0}"/>
              </a:ext>
            </a:extLst>
          </p:cNvPr>
          <p:cNvPicPr>
            <a:picLocks noChangeAspect="1"/>
          </p:cNvPicPr>
          <p:nvPr/>
        </p:nvPicPr>
        <p:blipFill>
          <a:blip r:embed="rId2"/>
          <a:stretch>
            <a:fillRect/>
          </a:stretch>
        </p:blipFill>
        <p:spPr>
          <a:xfrm>
            <a:off x="0" y="1354296"/>
            <a:ext cx="12192000" cy="4149408"/>
          </a:xfrm>
          <a:prstGeom prst="rect">
            <a:avLst/>
          </a:prstGeom>
        </p:spPr>
      </p:pic>
      <p:sp>
        <p:nvSpPr>
          <p:cNvPr id="6" name="Slide Number Placeholder 5">
            <a:extLst>
              <a:ext uri="{FF2B5EF4-FFF2-40B4-BE49-F238E27FC236}">
                <a16:creationId xmlns:a16="http://schemas.microsoft.com/office/drawing/2014/main" id="{BB39CCE4-9A69-94D4-7169-1715862E5ADF}"/>
              </a:ext>
            </a:extLst>
          </p:cNvPr>
          <p:cNvSpPr>
            <a:spLocks noGrp="1"/>
          </p:cNvSpPr>
          <p:nvPr>
            <p:ph type="sldNum" sz="quarter" idx="12"/>
          </p:nvPr>
        </p:nvSpPr>
        <p:spPr/>
        <p:txBody>
          <a:bodyPr/>
          <a:lstStyle/>
          <a:p>
            <a:fld id="{0E0D90A2-39ED-4D6A-B2EA-EEC2FB1EF31C}" type="slidenum">
              <a:rPr lang="en-US" smtClean="0"/>
              <a:t>47</a:t>
            </a:fld>
            <a:endParaRPr lang="en-US"/>
          </a:p>
        </p:txBody>
      </p:sp>
    </p:spTree>
    <p:extLst>
      <p:ext uri="{BB962C8B-B14F-4D97-AF65-F5344CB8AC3E}">
        <p14:creationId xmlns:p14="http://schemas.microsoft.com/office/powerpoint/2010/main" val="65166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2587-D77B-F2D8-1DD5-DB02DB49E43B}"/>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thuật</a:t>
            </a:r>
            <a:r>
              <a:rPr lang="en-US" dirty="0"/>
              <a:t> </a:t>
            </a:r>
            <a:r>
              <a:rPr lang="en-US" dirty="0" err="1"/>
              <a:t>ngữ</a:t>
            </a:r>
            <a:endParaRPr lang="en-US" dirty="0"/>
          </a:p>
        </p:txBody>
      </p:sp>
      <p:sp>
        <p:nvSpPr>
          <p:cNvPr id="3" name="Content Placeholder 2">
            <a:extLst>
              <a:ext uri="{FF2B5EF4-FFF2-40B4-BE49-F238E27FC236}">
                <a16:creationId xmlns:a16="http://schemas.microsoft.com/office/drawing/2014/main" id="{7BC7F9C0-ED2B-2CF3-47C8-37323F6B7A44}"/>
              </a:ext>
            </a:extLst>
          </p:cNvPr>
          <p:cNvSpPr>
            <a:spLocks noGrp="1"/>
          </p:cNvSpPr>
          <p:nvPr>
            <p:ph idx="1"/>
          </p:nvPr>
        </p:nvSpPr>
        <p:spPr/>
        <p:txBody>
          <a:bodyPr/>
          <a:lstStyle/>
          <a:p>
            <a:r>
              <a:rPr lang="en-US" b="1" dirty="0"/>
              <a:t>In-context learning – ICL: </a:t>
            </a:r>
            <a:r>
              <a:rPr lang="en-US" dirty="0"/>
              <a:t>LLM học </a:t>
            </a:r>
            <a:r>
              <a:rPr lang="en-US" dirty="0" err="1"/>
              <a:t>cách</a:t>
            </a:r>
            <a:r>
              <a:rPr lang="en-US" dirty="0"/>
              <a:t> </a:t>
            </a:r>
            <a:r>
              <a:rPr lang="en-US" dirty="0" err="1"/>
              <a:t>giải</a:t>
            </a:r>
            <a:r>
              <a:rPr lang="en-US" dirty="0"/>
              <a:t> </a:t>
            </a:r>
            <a:r>
              <a:rPr lang="en-US" dirty="0" err="1"/>
              <a:t>quyết</a:t>
            </a:r>
            <a:r>
              <a:rPr lang="en-US" dirty="0"/>
              <a:t> </a:t>
            </a:r>
            <a:r>
              <a:rPr lang="en-US" dirty="0" err="1"/>
              <a:t>một</a:t>
            </a:r>
            <a:r>
              <a:rPr lang="en-US" dirty="0"/>
              <a:t> </a:t>
            </a:r>
            <a:r>
              <a:rPr lang="en-US" dirty="0" err="1"/>
              <a:t>công</a:t>
            </a:r>
            <a:r>
              <a:rPr lang="en-US" dirty="0"/>
              <a:t> </a:t>
            </a:r>
            <a:r>
              <a:rPr lang="en-US" dirty="0" err="1"/>
              <a:t>việc</a:t>
            </a:r>
            <a:r>
              <a:rPr lang="en-US" dirty="0"/>
              <a:t> mới tại </a:t>
            </a:r>
            <a:r>
              <a:rPr lang="en-US" dirty="0" err="1"/>
              <a:t>thời</a:t>
            </a:r>
            <a:r>
              <a:rPr lang="en-US" dirty="0"/>
              <a:t> </a:t>
            </a:r>
            <a:r>
              <a:rPr lang="en-US" dirty="0" err="1"/>
              <a:t>điểm</a:t>
            </a:r>
            <a:r>
              <a:rPr lang="en-US" dirty="0"/>
              <a:t> suy </a:t>
            </a:r>
            <a:r>
              <a:rPr lang="en-US" dirty="0" err="1"/>
              <a:t>luận</a:t>
            </a:r>
            <a:r>
              <a:rPr lang="en-US" dirty="0"/>
              <a:t> (</a:t>
            </a:r>
            <a:r>
              <a:rPr lang="en-US" dirty="0" err="1"/>
              <a:t>không</a:t>
            </a:r>
            <a:r>
              <a:rPr lang="en-US" dirty="0"/>
              <a:t> làm </a:t>
            </a:r>
            <a:r>
              <a:rPr lang="en-US" dirty="0" err="1"/>
              <a:t>thay</a:t>
            </a:r>
            <a:r>
              <a:rPr lang="en-US" dirty="0"/>
              <a:t> </a:t>
            </a:r>
            <a:r>
              <a:rPr lang="en-US" dirty="0" err="1"/>
              <a:t>đổi</a:t>
            </a:r>
            <a:r>
              <a:rPr lang="en-US" dirty="0"/>
              <a:t> </a:t>
            </a:r>
            <a:r>
              <a:rPr lang="en-US" dirty="0" err="1"/>
              <a:t>trọng</a:t>
            </a:r>
            <a:r>
              <a:rPr lang="en-US" dirty="0"/>
              <a:t> </a:t>
            </a:r>
            <a:r>
              <a:rPr lang="en-US" dirty="0" err="1"/>
              <a:t>số</a:t>
            </a:r>
            <a:r>
              <a:rPr lang="en-US" dirty="0"/>
              <a:t> của </a:t>
            </a:r>
            <a:r>
              <a:rPr lang="en-US" dirty="0" err="1"/>
              <a:t>mô</a:t>
            </a:r>
            <a:r>
              <a:rPr lang="en-US" dirty="0"/>
              <a:t> hình)</a:t>
            </a:r>
            <a:r>
              <a:rPr lang="en-US" b="1" dirty="0"/>
              <a:t> </a:t>
            </a:r>
            <a:r>
              <a:rPr lang="en-US" dirty="0"/>
              <a:t>bằng </a:t>
            </a:r>
            <a:r>
              <a:rPr lang="en-US" dirty="0" err="1"/>
              <a:t>cách</a:t>
            </a:r>
            <a:r>
              <a:rPr lang="en-US" dirty="0"/>
              <a:t> </a:t>
            </a:r>
            <a:r>
              <a:rPr lang="en-US" dirty="0" err="1"/>
              <a:t>đưa</a:t>
            </a:r>
            <a:r>
              <a:rPr lang="en-US" dirty="0"/>
              <a:t> </a:t>
            </a:r>
            <a:r>
              <a:rPr lang="en-US" dirty="0" err="1"/>
              <a:t>vào</a:t>
            </a:r>
            <a:r>
              <a:rPr lang="en-US" dirty="0"/>
              <a:t> prompt </a:t>
            </a:r>
            <a:r>
              <a:rPr lang="en-US" dirty="0" err="1"/>
              <a:t>các</a:t>
            </a:r>
            <a:r>
              <a:rPr lang="en-US" dirty="0"/>
              <a:t> </a:t>
            </a:r>
            <a:r>
              <a:rPr lang="en-US" dirty="0" err="1"/>
              <a:t>ví</a:t>
            </a:r>
            <a:r>
              <a:rPr lang="en-US" dirty="0"/>
              <a:t> </a:t>
            </a:r>
            <a:r>
              <a:rPr lang="en-US" dirty="0" err="1"/>
              <a:t>dụ</a:t>
            </a:r>
            <a:r>
              <a:rPr lang="en-US" dirty="0"/>
              <a:t> </a:t>
            </a:r>
            <a:r>
              <a:rPr lang="en-US" dirty="0" err="1"/>
              <a:t>về</a:t>
            </a:r>
            <a:r>
              <a:rPr lang="en-US" dirty="0"/>
              <a:t> </a:t>
            </a:r>
            <a:r>
              <a:rPr lang="en-US" dirty="0" err="1"/>
              <a:t>công</a:t>
            </a:r>
            <a:r>
              <a:rPr lang="en-US" dirty="0"/>
              <a:t> </a:t>
            </a:r>
            <a:r>
              <a:rPr lang="en-US" dirty="0" err="1"/>
              <a:t>việc</a:t>
            </a:r>
            <a:r>
              <a:rPr lang="en-US" dirty="0"/>
              <a:t> đó</a:t>
            </a:r>
            <a:endParaRPr lang="en-US" b="1" dirty="0"/>
          </a:p>
        </p:txBody>
      </p:sp>
      <p:pic>
        <p:nvPicPr>
          <p:cNvPr id="5" name="Picture 4">
            <a:extLst>
              <a:ext uri="{FF2B5EF4-FFF2-40B4-BE49-F238E27FC236}">
                <a16:creationId xmlns:a16="http://schemas.microsoft.com/office/drawing/2014/main" id="{76906A49-7C1F-9571-5593-72BAD22DF6D0}"/>
              </a:ext>
            </a:extLst>
          </p:cNvPr>
          <p:cNvPicPr>
            <a:picLocks noChangeAspect="1"/>
          </p:cNvPicPr>
          <p:nvPr/>
        </p:nvPicPr>
        <p:blipFill>
          <a:blip r:embed="rId3"/>
          <a:stretch>
            <a:fillRect/>
          </a:stretch>
        </p:blipFill>
        <p:spPr>
          <a:xfrm>
            <a:off x="2111415" y="3010085"/>
            <a:ext cx="7588169" cy="3482790"/>
          </a:xfrm>
          <a:prstGeom prst="rect">
            <a:avLst/>
          </a:prstGeom>
        </p:spPr>
      </p:pic>
      <p:sp>
        <p:nvSpPr>
          <p:cNvPr id="8" name="Slide Number Placeholder 7">
            <a:extLst>
              <a:ext uri="{FF2B5EF4-FFF2-40B4-BE49-F238E27FC236}">
                <a16:creationId xmlns:a16="http://schemas.microsoft.com/office/drawing/2014/main" id="{EE0F94D7-29C7-F30D-EE81-3A65A46E77B7}"/>
              </a:ext>
            </a:extLst>
          </p:cNvPr>
          <p:cNvSpPr>
            <a:spLocks noGrp="1"/>
          </p:cNvSpPr>
          <p:nvPr>
            <p:ph type="sldNum" sz="quarter" idx="12"/>
          </p:nvPr>
        </p:nvSpPr>
        <p:spPr/>
        <p:txBody>
          <a:bodyPr/>
          <a:lstStyle/>
          <a:p>
            <a:fld id="{0E0D90A2-39ED-4D6A-B2EA-EEC2FB1EF31C}" type="slidenum">
              <a:rPr lang="en-US" smtClean="0"/>
              <a:t>5</a:t>
            </a:fld>
            <a:endParaRPr lang="en-US"/>
          </a:p>
        </p:txBody>
      </p:sp>
    </p:spTree>
    <p:extLst>
      <p:ext uri="{BB962C8B-B14F-4D97-AF65-F5344CB8AC3E}">
        <p14:creationId xmlns:p14="http://schemas.microsoft.com/office/powerpoint/2010/main" val="3988999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9A3B-8895-FBA7-7256-35EB10BF602D}"/>
              </a:ext>
            </a:extLst>
          </p:cNvPr>
          <p:cNvSpPr>
            <a:spLocks noGrp="1"/>
          </p:cNvSpPr>
          <p:nvPr>
            <p:ph type="title"/>
          </p:nvPr>
        </p:nvSpPr>
        <p:spPr/>
        <p:txBody>
          <a:bodyPr/>
          <a:lstStyle/>
          <a:p>
            <a:r>
              <a:rPr lang="en-US" dirty="0" err="1"/>
              <a:t>Tóm</a:t>
            </a:r>
            <a:r>
              <a:rPr lang="en-US" dirty="0"/>
              <a:t> </a:t>
            </a:r>
            <a:r>
              <a:rPr lang="en-US" dirty="0" err="1"/>
              <a:t>lược</a:t>
            </a:r>
            <a:endParaRPr lang="en-US" dirty="0"/>
          </a:p>
        </p:txBody>
      </p:sp>
      <p:sp>
        <p:nvSpPr>
          <p:cNvPr id="3" name="Content Placeholder 2">
            <a:extLst>
              <a:ext uri="{FF2B5EF4-FFF2-40B4-BE49-F238E27FC236}">
                <a16:creationId xmlns:a16="http://schemas.microsoft.com/office/drawing/2014/main" id="{4200701B-C15E-2956-D0B5-8CA5D328AEFA}"/>
              </a:ext>
            </a:extLst>
          </p:cNvPr>
          <p:cNvSpPr>
            <a:spLocks noGrp="1"/>
          </p:cNvSpPr>
          <p:nvPr>
            <p:ph idx="1"/>
          </p:nvPr>
        </p:nvSpPr>
        <p:spPr>
          <a:xfrm>
            <a:off x="838200" y="1825625"/>
            <a:ext cx="10515600" cy="4667250"/>
          </a:xfrm>
        </p:spPr>
        <p:txBody>
          <a:bodyPr>
            <a:normAutofit/>
          </a:bodyPr>
          <a:lstStyle/>
          <a:p>
            <a:r>
              <a:rPr lang="en-US" b="1" dirty="0" err="1"/>
              <a:t>Giới</a:t>
            </a:r>
            <a:r>
              <a:rPr lang="en-US" b="1" dirty="0"/>
              <a:t> </a:t>
            </a:r>
            <a:r>
              <a:rPr lang="en-US" b="1" dirty="0" err="1"/>
              <a:t>thiệu</a:t>
            </a:r>
            <a:r>
              <a:rPr lang="en-US" b="1" dirty="0"/>
              <a:t> </a:t>
            </a:r>
            <a:r>
              <a:rPr lang="en-US" b="1" dirty="0" err="1"/>
              <a:t>FreshQA</a:t>
            </a:r>
            <a:r>
              <a:rPr lang="en-US" b="1" dirty="0"/>
              <a:t>: </a:t>
            </a:r>
            <a:r>
              <a:rPr lang="en-US" i="1" dirty="0" err="1"/>
              <a:t>một</a:t>
            </a:r>
            <a:r>
              <a:rPr lang="en-US" i="1" dirty="0"/>
              <a:t> </a:t>
            </a:r>
            <a:r>
              <a:rPr lang="en-US" i="1" dirty="0" err="1"/>
              <a:t>chuẩn</a:t>
            </a:r>
            <a:r>
              <a:rPr lang="en-US" i="1" dirty="0"/>
              <a:t> </a:t>
            </a:r>
            <a:r>
              <a:rPr lang="en-US" i="1" dirty="0" err="1"/>
              <a:t>đánh</a:t>
            </a:r>
            <a:r>
              <a:rPr lang="en-US" i="1" dirty="0"/>
              <a:t> </a:t>
            </a:r>
            <a:r>
              <a:rPr lang="en-US" i="1" dirty="0" err="1"/>
              <a:t>giá</a:t>
            </a:r>
            <a:r>
              <a:rPr lang="en-US" i="1" dirty="0"/>
              <a:t> </a:t>
            </a:r>
            <a:r>
              <a:rPr lang="en-US" i="1" dirty="0" err="1"/>
              <a:t>gồm</a:t>
            </a:r>
            <a:r>
              <a:rPr lang="en-US" i="1" dirty="0"/>
              <a:t> 1 </a:t>
            </a:r>
            <a:r>
              <a:rPr lang="en-US" i="1" dirty="0" err="1"/>
              <a:t>bộ</a:t>
            </a:r>
            <a:r>
              <a:rPr lang="en-US" i="1" dirty="0"/>
              <a:t> câu hỏi </a:t>
            </a:r>
            <a:r>
              <a:rPr lang="en-US" i="1" dirty="0" err="1"/>
              <a:t>và</a:t>
            </a:r>
            <a:r>
              <a:rPr lang="en-US" i="1" dirty="0"/>
              <a:t> câu </a:t>
            </a:r>
            <a:r>
              <a:rPr lang="en-US" i="1" dirty="0" err="1"/>
              <a:t>trả</a:t>
            </a:r>
            <a:r>
              <a:rPr lang="en-US" i="1" dirty="0"/>
              <a:t> </a:t>
            </a:r>
            <a:r>
              <a:rPr lang="en-US" i="1" dirty="0" err="1"/>
              <a:t>lời</a:t>
            </a:r>
            <a:r>
              <a:rPr lang="en-US" i="1" dirty="0"/>
              <a:t> </a:t>
            </a:r>
            <a:r>
              <a:rPr lang="en-US" i="1" dirty="0" err="1"/>
              <a:t>động</a:t>
            </a:r>
            <a:r>
              <a:rPr lang="en-US" i="1" dirty="0"/>
              <a:t>,</a:t>
            </a:r>
            <a:r>
              <a:rPr lang="en-US" dirty="0"/>
              <a:t> bao </a:t>
            </a:r>
            <a:r>
              <a:rPr lang="en-US" dirty="0" err="1"/>
              <a:t>gồm</a:t>
            </a:r>
            <a:r>
              <a:rPr lang="en-US" dirty="0"/>
              <a:t> </a:t>
            </a:r>
            <a:r>
              <a:rPr lang="en-US" dirty="0" err="1"/>
              <a:t>các</a:t>
            </a:r>
            <a:r>
              <a:rPr lang="en-US" dirty="0"/>
              <a:t> câu hỏi có câu </a:t>
            </a:r>
            <a:r>
              <a:rPr lang="en-US" dirty="0" err="1"/>
              <a:t>trả</a:t>
            </a:r>
            <a:r>
              <a:rPr lang="en-US" dirty="0"/>
              <a:t> </a:t>
            </a:r>
            <a:r>
              <a:rPr lang="en-US" dirty="0" err="1"/>
              <a:t>lời</a:t>
            </a:r>
            <a:r>
              <a:rPr lang="en-US" dirty="0"/>
              <a:t> </a:t>
            </a:r>
            <a:r>
              <a:rPr lang="en-US" i="1" dirty="0" err="1"/>
              <a:t>thay</a:t>
            </a:r>
            <a:r>
              <a:rPr lang="en-US" i="1" dirty="0"/>
              <a:t> </a:t>
            </a:r>
            <a:r>
              <a:rPr lang="en-US" i="1" dirty="0" err="1"/>
              <a:t>đổi</a:t>
            </a:r>
            <a:r>
              <a:rPr lang="en-US" i="1" dirty="0"/>
              <a:t> </a:t>
            </a:r>
            <a:r>
              <a:rPr lang="en-US" i="1" dirty="0" err="1"/>
              <a:t>theo</a:t>
            </a:r>
            <a:r>
              <a:rPr lang="en-US" i="1" dirty="0"/>
              <a:t> </a:t>
            </a:r>
            <a:r>
              <a:rPr lang="en-US" i="1" dirty="0" err="1"/>
              <a:t>thời</a:t>
            </a:r>
            <a:r>
              <a:rPr lang="en-US" i="1" dirty="0"/>
              <a:t> </a:t>
            </a:r>
            <a:r>
              <a:rPr lang="en-US" i="1" dirty="0" err="1"/>
              <a:t>gian</a:t>
            </a:r>
            <a:r>
              <a:rPr lang="en-US" i="1" dirty="0"/>
              <a:t> </a:t>
            </a:r>
            <a:r>
              <a:rPr lang="en-US" dirty="0" err="1"/>
              <a:t>và</a:t>
            </a:r>
            <a:r>
              <a:rPr lang="en-US" dirty="0"/>
              <a:t> </a:t>
            </a:r>
            <a:r>
              <a:rPr lang="en-US" dirty="0" err="1"/>
              <a:t>các</a:t>
            </a:r>
            <a:r>
              <a:rPr lang="en-US" dirty="0"/>
              <a:t> câu hỏi mà </a:t>
            </a:r>
            <a:r>
              <a:rPr lang="en-US" i="1" dirty="0" err="1"/>
              <a:t>giả</a:t>
            </a:r>
            <a:r>
              <a:rPr lang="en-US" i="1" dirty="0"/>
              <a:t> định ban đầu của </a:t>
            </a:r>
            <a:r>
              <a:rPr lang="en-US" i="1" dirty="0" err="1"/>
              <a:t>chúng</a:t>
            </a:r>
            <a:r>
              <a:rPr lang="en-US" i="1" dirty="0"/>
              <a:t> </a:t>
            </a:r>
            <a:r>
              <a:rPr lang="en-US" i="1" dirty="0" err="1"/>
              <a:t>là</a:t>
            </a:r>
            <a:r>
              <a:rPr lang="en-US" i="1" dirty="0"/>
              <a:t> </a:t>
            </a:r>
            <a:r>
              <a:rPr lang="en-US" i="1" dirty="0" err="1"/>
              <a:t>không</a:t>
            </a:r>
            <a:r>
              <a:rPr lang="en-US" i="1" dirty="0"/>
              <a:t> </a:t>
            </a:r>
            <a:r>
              <a:rPr lang="en-US" i="1" dirty="0" err="1"/>
              <a:t>chính</a:t>
            </a:r>
            <a:r>
              <a:rPr lang="en-US" i="1" dirty="0"/>
              <a:t> </a:t>
            </a:r>
            <a:r>
              <a:rPr lang="en-US" i="1" dirty="0" err="1"/>
              <a:t>xác</a:t>
            </a:r>
            <a:endParaRPr lang="en-US" dirty="0"/>
          </a:p>
          <a:p>
            <a:r>
              <a:rPr lang="en-US" b="1" dirty="0" err="1"/>
              <a:t>Đánh</a:t>
            </a:r>
            <a:r>
              <a:rPr lang="en-US" b="1" dirty="0"/>
              <a:t> </a:t>
            </a:r>
            <a:r>
              <a:rPr lang="en-US" b="1" dirty="0" err="1"/>
              <a:t>giá</a:t>
            </a:r>
            <a:r>
              <a:rPr lang="en-US" b="1" dirty="0"/>
              <a:t> </a:t>
            </a:r>
            <a:r>
              <a:rPr lang="en-US" b="1" dirty="0" err="1"/>
              <a:t>hiệu</a:t>
            </a:r>
            <a:r>
              <a:rPr lang="en-US" b="1" dirty="0"/>
              <a:t> </a:t>
            </a:r>
            <a:r>
              <a:rPr lang="en-US" b="1" dirty="0" err="1"/>
              <a:t>suất</a:t>
            </a:r>
            <a:r>
              <a:rPr lang="en-US" b="1" dirty="0"/>
              <a:t> </a:t>
            </a:r>
            <a:r>
              <a:rPr lang="en-US" b="1"/>
              <a:t>của LLMs: </a:t>
            </a:r>
            <a:r>
              <a:rPr lang="en-US" dirty="0" err="1"/>
              <a:t>Đánh</a:t>
            </a:r>
            <a:r>
              <a:rPr lang="en-US" dirty="0"/>
              <a:t> </a:t>
            </a:r>
            <a:r>
              <a:rPr lang="en-US" dirty="0" err="1"/>
              <a:t>giá</a:t>
            </a:r>
            <a:r>
              <a:rPr lang="en-US" dirty="0"/>
              <a:t> </a:t>
            </a:r>
            <a:r>
              <a:rPr lang="en-US" i="1" dirty="0" err="1"/>
              <a:t>hiệu</a:t>
            </a:r>
            <a:r>
              <a:rPr lang="en-US" i="1" dirty="0"/>
              <a:t> </a:t>
            </a:r>
            <a:r>
              <a:rPr lang="en-US" i="1" dirty="0" err="1"/>
              <a:t>suất</a:t>
            </a:r>
            <a:r>
              <a:rPr lang="en-US" dirty="0"/>
              <a:t> </a:t>
            </a:r>
            <a:r>
              <a:rPr lang="en-US"/>
              <a:t>của LLMs </a:t>
            </a:r>
            <a:r>
              <a:rPr lang="en-US" dirty="0"/>
              <a:t>trên </a:t>
            </a:r>
            <a:r>
              <a:rPr lang="en-US" dirty="0" err="1"/>
              <a:t>FreshQA</a:t>
            </a:r>
            <a:r>
              <a:rPr lang="en-US" dirty="0"/>
              <a:t>. Thông qua </a:t>
            </a:r>
            <a:r>
              <a:rPr lang="en-US" dirty="0" err="1"/>
              <a:t>đánh</a:t>
            </a:r>
            <a:r>
              <a:rPr lang="en-US" dirty="0"/>
              <a:t> </a:t>
            </a:r>
            <a:r>
              <a:rPr lang="en-US" dirty="0" err="1"/>
              <a:t>giá</a:t>
            </a:r>
            <a:r>
              <a:rPr lang="en-US" dirty="0"/>
              <a:t> </a:t>
            </a:r>
            <a:r>
              <a:rPr lang="en-US" dirty="0" err="1"/>
              <a:t>giúp</a:t>
            </a:r>
            <a:r>
              <a:rPr lang="en-US" dirty="0"/>
              <a:t> làm </a:t>
            </a:r>
            <a:r>
              <a:rPr lang="en-US" dirty="0" err="1"/>
              <a:t>sáng</a:t>
            </a:r>
            <a:r>
              <a:rPr lang="en-US" dirty="0"/>
              <a:t> </a:t>
            </a:r>
            <a:r>
              <a:rPr lang="en-US" dirty="0" err="1"/>
              <a:t>tỏ</a:t>
            </a:r>
            <a:r>
              <a:rPr lang="en-US" dirty="0"/>
              <a:t> </a:t>
            </a:r>
            <a:r>
              <a:rPr lang="en-US" dirty="0" err="1"/>
              <a:t>các</a:t>
            </a:r>
            <a:r>
              <a:rPr lang="en-US" dirty="0"/>
              <a:t> </a:t>
            </a:r>
            <a:r>
              <a:rPr lang="en-US" i="1" dirty="0" err="1"/>
              <a:t>hạn</a:t>
            </a:r>
            <a:r>
              <a:rPr lang="en-US" i="1" dirty="0"/>
              <a:t> </a:t>
            </a:r>
            <a:r>
              <a:rPr lang="en-US" i="1" dirty="0" err="1"/>
              <a:t>chế</a:t>
            </a:r>
            <a:r>
              <a:rPr lang="en-US" dirty="0"/>
              <a:t> </a:t>
            </a:r>
            <a:r>
              <a:rPr lang="en-US"/>
              <a:t>của LLMs </a:t>
            </a:r>
            <a:r>
              <a:rPr lang="en-US" dirty="0" err="1"/>
              <a:t>hiện</a:t>
            </a:r>
            <a:r>
              <a:rPr lang="en-US" dirty="0"/>
              <a:t> tại</a:t>
            </a:r>
          </a:p>
          <a:p>
            <a:r>
              <a:rPr lang="en-US" b="1" dirty="0" err="1"/>
              <a:t>Giới</a:t>
            </a:r>
            <a:r>
              <a:rPr lang="en-US" b="1" dirty="0"/>
              <a:t> </a:t>
            </a:r>
            <a:r>
              <a:rPr lang="en-US" b="1" dirty="0" err="1"/>
              <a:t>thiệu</a:t>
            </a:r>
            <a:r>
              <a:rPr lang="en-US" b="1" dirty="0"/>
              <a:t> </a:t>
            </a:r>
            <a:r>
              <a:rPr lang="en-US" b="1" dirty="0" err="1"/>
              <a:t>FreshPrompt</a:t>
            </a:r>
            <a:r>
              <a:rPr lang="en-US" dirty="0"/>
              <a:t>: </a:t>
            </a:r>
            <a:r>
              <a:rPr lang="en-US" dirty="0" err="1"/>
              <a:t>Sử</a:t>
            </a:r>
            <a:r>
              <a:rPr lang="en-US" dirty="0"/>
              <a:t> </a:t>
            </a:r>
            <a:r>
              <a:rPr lang="en-US" dirty="0" err="1"/>
              <a:t>dụng</a:t>
            </a:r>
            <a:r>
              <a:rPr lang="en-US" dirty="0"/>
              <a:t> </a:t>
            </a:r>
            <a:r>
              <a:rPr lang="en-US" dirty="0" err="1"/>
              <a:t>phương</a:t>
            </a:r>
            <a:r>
              <a:rPr lang="en-US" dirty="0"/>
              <a:t> </a:t>
            </a:r>
            <a:r>
              <a:rPr lang="en-US" dirty="0" err="1"/>
              <a:t>pháp</a:t>
            </a:r>
            <a:r>
              <a:rPr lang="en-US" dirty="0"/>
              <a:t> </a:t>
            </a:r>
            <a:r>
              <a:rPr lang="en-US" i="1" dirty="0"/>
              <a:t>few-shot in-context learning </a:t>
            </a:r>
            <a:r>
              <a:rPr lang="en-US" dirty="0" err="1"/>
              <a:t>đơn</a:t>
            </a:r>
            <a:r>
              <a:rPr lang="en-US" dirty="0"/>
              <a:t> </a:t>
            </a:r>
            <a:r>
              <a:rPr lang="en-US" dirty="0" err="1"/>
              <a:t>giản</a:t>
            </a:r>
            <a:r>
              <a:rPr lang="en-US" dirty="0"/>
              <a:t> bằng </a:t>
            </a:r>
            <a:r>
              <a:rPr lang="en-US" dirty="0" err="1"/>
              <a:t>cách</a:t>
            </a:r>
            <a:r>
              <a:rPr lang="en-US" dirty="0"/>
              <a:t> </a:t>
            </a:r>
            <a:r>
              <a:rPr lang="en-US" dirty="0" err="1"/>
              <a:t>tích</a:t>
            </a:r>
            <a:r>
              <a:rPr lang="en-US" dirty="0"/>
              <a:t> </a:t>
            </a:r>
            <a:r>
              <a:rPr lang="en-US" dirty="0" err="1"/>
              <a:t>hợp</a:t>
            </a:r>
            <a:r>
              <a:rPr lang="en-US" dirty="0"/>
              <a:t> </a:t>
            </a:r>
            <a:r>
              <a:rPr lang="en-US" dirty="0" err="1"/>
              <a:t>các</a:t>
            </a:r>
            <a:r>
              <a:rPr lang="en-US" dirty="0"/>
              <a:t> </a:t>
            </a:r>
            <a:r>
              <a:rPr lang="en-US" dirty="0" err="1"/>
              <a:t>thông</a:t>
            </a:r>
            <a:r>
              <a:rPr lang="en-US" dirty="0"/>
              <a:t> tin </a:t>
            </a:r>
            <a:r>
              <a:rPr lang="en-US" dirty="0" err="1"/>
              <a:t>thực</a:t>
            </a:r>
            <a:r>
              <a:rPr lang="en-US" dirty="0"/>
              <a:t> </a:t>
            </a:r>
            <a:r>
              <a:rPr lang="en-US" dirty="0" err="1"/>
              <a:t>tế</a:t>
            </a:r>
            <a:r>
              <a:rPr lang="en-US" dirty="0"/>
              <a:t> </a:t>
            </a:r>
            <a:r>
              <a:rPr lang="en-US" dirty="0" err="1"/>
              <a:t>và</a:t>
            </a:r>
            <a:r>
              <a:rPr lang="en-US" dirty="0"/>
              <a:t> </a:t>
            </a:r>
            <a:r>
              <a:rPr lang="en-US" dirty="0" err="1"/>
              <a:t>cập</a:t>
            </a:r>
            <a:r>
              <a:rPr lang="en-US" dirty="0"/>
              <a:t> nhật </a:t>
            </a:r>
            <a:r>
              <a:rPr lang="en-US" dirty="0" err="1"/>
              <a:t>từ</a:t>
            </a:r>
            <a:r>
              <a:rPr lang="en-US" dirty="0"/>
              <a:t> </a:t>
            </a:r>
            <a:r>
              <a:rPr lang="en-US" dirty="0" err="1"/>
              <a:t>công</a:t>
            </a:r>
            <a:r>
              <a:rPr lang="en-US" dirty="0"/>
              <a:t> </a:t>
            </a:r>
            <a:r>
              <a:rPr lang="en-US" dirty="0" err="1"/>
              <a:t>cụ</a:t>
            </a:r>
            <a:r>
              <a:rPr lang="en-US" dirty="0"/>
              <a:t> </a:t>
            </a:r>
            <a:r>
              <a:rPr lang="en-US" dirty="0" err="1"/>
              <a:t>tìm</a:t>
            </a:r>
            <a:r>
              <a:rPr lang="en-US" dirty="0"/>
              <a:t> </a:t>
            </a:r>
            <a:r>
              <a:rPr lang="en-US" dirty="0" err="1"/>
              <a:t>kiếm</a:t>
            </a:r>
            <a:r>
              <a:rPr lang="en-US" dirty="0"/>
              <a:t> </a:t>
            </a:r>
            <a:r>
              <a:rPr lang="en-US" dirty="0" err="1"/>
              <a:t>vào</a:t>
            </a:r>
            <a:r>
              <a:rPr lang="en-US" dirty="0"/>
              <a:t> model’s prompt </a:t>
            </a:r>
            <a:r>
              <a:rPr lang="en-US" dirty="0" err="1"/>
              <a:t>giúp</a:t>
            </a:r>
            <a:r>
              <a:rPr lang="en-US" dirty="0"/>
              <a:t> </a:t>
            </a:r>
            <a:r>
              <a:rPr lang="en-US" dirty="0" err="1"/>
              <a:t>cải</a:t>
            </a:r>
            <a:r>
              <a:rPr lang="en-US" dirty="0"/>
              <a:t> </a:t>
            </a:r>
            <a:r>
              <a:rPr lang="en-US" dirty="0" err="1"/>
              <a:t>thiện</a:t>
            </a:r>
            <a:r>
              <a:rPr lang="en-US" dirty="0"/>
              <a:t> </a:t>
            </a:r>
            <a:r>
              <a:rPr lang="en-US" dirty="0" err="1"/>
              <a:t>tính</a:t>
            </a:r>
            <a:r>
              <a:rPr lang="en-US" dirty="0"/>
              <a:t> </a:t>
            </a:r>
            <a:r>
              <a:rPr lang="en-US" dirty="0" err="1"/>
              <a:t>chính</a:t>
            </a:r>
            <a:r>
              <a:rPr lang="en-US" dirty="0"/>
              <a:t> </a:t>
            </a:r>
            <a:r>
              <a:rPr lang="en-US" dirty="0" err="1"/>
              <a:t>xác</a:t>
            </a:r>
            <a:r>
              <a:rPr lang="en-US" dirty="0"/>
              <a:t> của LLM</a:t>
            </a:r>
          </a:p>
          <a:p>
            <a:endParaRPr lang="en-US" dirty="0"/>
          </a:p>
        </p:txBody>
      </p:sp>
      <p:sp>
        <p:nvSpPr>
          <p:cNvPr id="7" name="Slide Number Placeholder 6">
            <a:extLst>
              <a:ext uri="{FF2B5EF4-FFF2-40B4-BE49-F238E27FC236}">
                <a16:creationId xmlns:a16="http://schemas.microsoft.com/office/drawing/2014/main" id="{35D420B4-F47C-FC6B-2B3E-EDFFBA34EBAA}"/>
              </a:ext>
            </a:extLst>
          </p:cNvPr>
          <p:cNvSpPr>
            <a:spLocks noGrp="1"/>
          </p:cNvSpPr>
          <p:nvPr>
            <p:ph type="sldNum" sz="quarter" idx="12"/>
          </p:nvPr>
        </p:nvSpPr>
        <p:spPr/>
        <p:txBody>
          <a:bodyPr/>
          <a:lstStyle/>
          <a:p>
            <a:fld id="{0E0D90A2-39ED-4D6A-B2EA-EEC2FB1EF31C}" type="slidenum">
              <a:rPr lang="en-US" smtClean="0"/>
              <a:t>6</a:t>
            </a:fld>
            <a:endParaRPr lang="en-US"/>
          </a:p>
        </p:txBody>
      </p:sp>
    </p:spTree>
    <p:extLst>
      <p:ext uri="{BB962C8B-B14F-4D97-AF65-F5344CB8AC3E}">
        <p14:creationId xmlns:p14="http://schemas.microsoft.com/office/powerpoint/2010/main" val="146970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D899B609-FCCA-B3ED-D40D-9283A3BC9A74}"/>
              </a:ext>
            </a:extLst>
          </p:cNvPr>
          <p:cNvSpPr>
            <a:spLocks noGrp="1"/>
          </p:cNvSpPr>
          <p:nvPr>
            <p:ph type="title"/>
          </p:nvPr>
        </p:nvSpPr>
        <p:spPr/>
        <p:txBody>
          <a:bodyPr/>
          <a:lstStyle/>
          <a:p>
            <a:r>
              <a:rPr lang="en-US" dirty="0" err="1"/>
              <a:t>FreshQA</a:t>
            </a:r>
            <a:endParaRPr lang="en-US" dirty="0"/>
          </a:p>
        </p:txBody>
      </p:sp>
      <p:sp>
        <p:nvSpPr>
          <p:cNvPr id="5" name="Chỗ dành sẵn cho Văn bản 4">
            <a:extLst>
              <a:ext uri="{FF2B5EF4-FFF2-40B4-BE49-F238E27FC236}">
                <a16:creationId xmlns:a16="http://schemas.microsoft.com/office/drawing/2014/main" id="{40118B11-1BC2-0CB8-9AF0-33B33ECDDCC5}"/>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Thu </a:t>
            </a:r>
            <a:r>
              <a:rPr lang="en-US" dirty="0" err="1"/>
              <a:t>thập</a:t>
            </a:r>
            <a:r>
              <a:rPr lang="en-US" dirty="0"/>
              <a:t> </a:t>
            </a:r>
            <a:r>
              <a:rPr lang="en-US" dirty="0" err="1"/>
              <a:t>dữ</a:t>
            </a:r>
            <a:r>
              <a:rPr lang="en-US" dirty="0"/>
              <a:t> </a:t>
            </a:r>
            <a:r>
              <a:rPr lang="en-US" dirty="0" err="1"/>
              <a:t>liệu</a:t>
            </a:r>
            <a:endParaRPr lang="en-US" dirty="0"/>
          </a:p>
          <a:p>
            <a:pPr marL="342900" indent="-342900">
              <a:buFont typeface="Arial" panose="020B0604020202020204" pitchFamily="34" charset="0"/>
              <a:buChar char="•"/>
            </a:pPr>
            <a:r>
              <a:rPr lang="en-US" dirty="0" err="1"/>
              <a:t>Đánh</a:t>
            </a:r>
            <a:r>
              <a:rPr lang="en-US" dirty="0"/>
              <a:t> </a:t>
            </a:r>
            <a:r>
              <a:rPr lang="en-US" dirty="0" err="1"/>
              <a:t>giá</a:t>
            </a:r>
            <a:r>
              <a:rPr lang="en-US" dirty="0"/>
              <a:t> </a:t>
            </a:r>
            <a:r>
              <a:rPr lang="en-US" dirty="0" err="1"/>
              <a:t>các</a:t>
            </a:r>
            <a:r>
              <a:rPr lang="en-US" dirty="0"/>
              <a:t> </a:t>
            </a:r>
            <a:r>
              <a:rPr lang="en-US" dirty="0" err="1"/>
              <a:t>phản</a:t>
            </a:r>
            <a:r>
              <a:rPr lang="en-US" dirty="0"/>
              <a:t> </a:t>
            </a:r>
            <a:r>
              <a:rPr lang="en-US" dirty="0" err="1"/>
              <a:t>hồi</a:t>
            </a:r>
            <a:r>
              <a:rPr lang="en-US" dirty="0"/>
              <a:t> </a:t>
            </a:r>
            <a:r>
              <a:rPr lang="en-US" dirty="0" err="1"/>
              <a:t>của</a:t>
            </a:r>
            <a:r>
              <a:rPr lang="en-US" dirty="0"/>
              <a:t> LLMS </a:t>
            </a:r>
            <a:r>
              <a:rPr lang="en-US" dirty="0" err="1"/>
              <a:t>trên</a:t>
            </a:r>
            <a:r>
              <a:rPr lang="en-US" dirty="0"/>
              <a:t> </a:t>
            </a:r>
            <a:r>
              <a:rPr lang="en-US" dirty="0" err="1"/>
              <a:t>bộ</a:t>
            </a:r>
            <a:r>
              <a:rPr lang="en-US" dirty="0"/>
              <a:t> </a:t>
            </a:r>
            <a:r>
              <a:rPr lang="en-US" dirty="0" err="1"/>
              <a:t>FreshQA</a:t>
            </a:r>
            <a:endParaRPr lang="en-US" dirty="0"/>
          </a:p>
          <a:p>
            <a:pPr marL="342900" indent="-342900">
              <a:buFont typeface="Arial" panose="020B0604020202020204" pitchFamily="34" charset="0"/>
              <a:buChar char="•"/>
            </a:pPr>
            <a:r>
              <a:rPr lang="en-US" dirty="0" err="1"/>
              <a:t>Những</a:t>
            </a:r>
            <a:r>
              <a:rPr lang="en-US" dirty="0"/>
              <a:t> </a:t>
            </a:r>
            <a:r>
              <a:rPr lang="en-US" dirty="0" err="1"/>
              <a:t>khó</a:t>
            </a:r>
            <a:r>
              <a:rPr lang="en-US" dirty="0"/>
              <a:t> </a:t>
            </a:r>
            <a:r>
              <a:rPr lang="en-US" dirty="0" err="1"/>
              <a:t>khăn</a:t>
            </a:r>
            <a:r>
              <a:rPr lang="en-US" dirty="0"/>
              <a:t> </a:t>
            </a:r>
            <a:r>
              <a:rPr lang="en-US" dirty="0" err="1"/>
              <a:t>của</a:t>
            </a:r>
            <a:r>
              <a:rPr lang="en-US" dirty="0"/>
              <a:t> LLMS </a:t>
            </a:r>
            <a:r>
              <a:rPr lang="en-US" dirty="0" err="1"/>
              <a:t>trên</a:t>
            </a:r>
            <a:r>
              <a:rPr lang="en-US" dirty="0"/>
              <a:t> </a:t>
            </a:r>
            <a:r>
              <a:rPr lang="en-US" dirty="0" err="1"/>
              <a:t>FreshQA</a:t>
            </a:r>
            <a:endParaRPr lang="en-US" dirty="0"/>
          </a:p>
        </p:txBody>
      </p:sp>
      <p:pic>
        <p:nvPicPr>
          <p:cNvPr id="7" name="Hình ảnh 6">
            <a:extLst>
              <a:ext uri="{FF2B5EF4-FFF2-40B4-BE49-F238E27FC236}">
                <a16:creationId xmlns:a16="http://schemas.microsoft.com/office/drawing/2014/main" id="{D4F47CF8-5D67-AFEB-527A-DCD5E3FBDA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94713" y="3569110"/>
            <a:ext cx="2852737" cy="2852737"/>
          </a:xfrm>
          <a:prstGeom prst="rect">
            <a:avLst/>
          </a:prstGeom>
        </p:spPr>
      </p:pic>
      <p:sp>
        <p:nvSpPr>
          <p:cNvPr id="8" name="Slide Number Placeholder 7">
            <a:extLst>
              <a:ext uri="{FF2B5EF4-FFF2-40B4-BE49-F238E27FC236}">
                <a16:creationId xmlns:a16="http://schemas.microsoft.com/office/drawing/2014/main" id="{2CA42399-E165-F793-AE07-27E9D10C572B}"/>
              </a:ext>
            </a:extLst>
          </p:cNvPr>
          <p:cNvSpPr>
            <a:spLocks noGrp="1"/>
          </p:cNvSpPr>
          <p:nvPr>
            <p:ph type="sldNum" sz="quarter" idx="12"/>
          </p:nvPr>
        </p:nvSpPr>
        <p:spPr/>
        <p:txBody>
          <a:bodyPr/>
          <a:lstStyle/>
          <a:p>
            <a:fld id="{0E0D90A2-39ED-4D6A-B2EA-EEC2FB1EF31C}" type="slidenum">
              <a:rPr lang="en-US" smtClean="0"/>
              <a:t>7</a:t>
            </a:fld>
            <a:endParaRPr lang="en-US"/>
          </a:p>
        </p:txBody>
      </p:sp>
    </p:spTree>
    <p:extLst>
      <p:ext uri="{BB962C8B-B14F-4D97-AF65-F5344CB8AC3E}">
        <p14:creationId xmlns:p14="http://schemas.microsoft.com/office/powerpoint/2010/main" val="278986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03FA65C-3CC6-8A82-CA95-7FE7D81A0719}"/>
              </a:ext>
            </a:extLst>
          </p:cNvPr>
          <p:cNvSpPr>
            <a:spLocks noGrp="1"/>
          </p:cNvSpPr>
          <p:nvPr>
            <p:ph type="title"/>
          </p:nvPr>
        </p:nvSpPr>
        <p:spPr>
          <a:xfrm>
            <a:off x="838200" y="365125"/>
            <a:ext cx="10360742" cy="1237533"/>
          </a:xfrm>
        </p:spPr>
        <p:txBody>
          <a:bodyPr/>
          <a:lstStyle/>
          <a:p>
            <a:r>
              <a:rPr lang="en-US" dirty="0"/>
              <a:t>THU THẬP DỮ LIỆU</a:t>
            </a:r>
          </a:p>
        </p:txBody>
      </p:sp>
      <p:sp>
        <p:nvSpPr>
          <p:cNvPr id="3" name="Chỗ dành sẵn cho Nội dung 2">
            <a:extLst>
              <a:ext uri="{FF2B5EF4-FFF2-40B4-BE49-F238E27FC236}">
                <a16:creationId xmlns:a16="http://schemas.microsoft.com/office/drawing/2014/main" id="{4C746B7C-8212-04D3-7A87-629907894275}"/>
              </a:ext>
            </a:extLst>
          </p:cNvPr>
          <p:cNvSpPr>
            <a:spLocks noGrp="1"/>
          </p:cNvSpPr>
          <p:nvPr>
            <p:ph idx="1"/>
          </p:nvPr>
        </p:nvSpPr>
        <p:spPr>
          <a:xfrm>
            <a:off x="838200" y="1825625"/>
            <a:ext cx="10840656" cy="1775779"/>
          </a:xfrm>
        </p:spPr>
        <p:txBody>
          <a:bodyPr/>
          <a:lstStyle/>
          <a:p>
            <a:pPr>
              <a:lnSpc>
                <a:spcPct val="150000"/>
              </a:lnSpc>
            </a:pPr>
            <a:r>
              <a:rPr lang="en-US" sz="2600" dirty="0" err="1"/>
              <a:t>Gồm</a:t>
            </a:r>
            <a:r>
              <a:rPr lang="en-US" sz="2600" dirty="0"/>
              <a:t> 600 </a:t>
            </a:r>
            <a:r>
              <a:rPr lang="en-US" sz="2600" dirty="0" err="1"/>
              <a:t>bộ</a:t>
            </a:r>
            <a:r>
              <a:rPr lang="en-US" sz="2600" dirty="0"/>
              <a:t> câu hỏi </a:t>
            </a:r>
            <a:r>
              <a:rPr lang="en-US" sz="2600" dirty="0" err="1"/>
              <a:t>và</a:t>
            </a:r>
            <a:r>
              <a:rPr lang="en-US" sz="2600" dirty="0"/>
              <a:t> câu </a:t>
            </a:r>
            <a:r>
              <a:rPr lang="en-US" sz="2600" dirty="0" err="1"/>
              <a:t>trả</a:t>
            </a:r>
            <a:r>
              <a:rPr lang="en-US" sz="2600" dirty="0"/>
              <a:t> </a:t>
            </a:r>
            <a:r>
              <a:rPr lang="en-US" sz="2600" dirty="0" err="1"/>
              <a:t>lời</a:t>
            </a:r>
            <a:r>
              <a:rPr lang="en-US" sz="2600" dirty="0"/>
              <a:t> </a:t>
            </a:r>
            <a:r>
              <a:rPr lang="en-US" sz="2600" dirty="0" err="1"/>
              <a:t>dùng</a:t>
            </a:r>
            <a:r>
              <a:rPr lang="en-US" sz="2600" dirty="0"/>
              <a:t> </a:t>
            </a:r>
            <a:r>
              <a:rPr lang="en-US" sz="2600" dirty="0" err="1"/>
              <a:t>để</a:t>
            </a:r>
            <a:r>
              <a:rPr lang="en-US" sz="2600" dirty="0"/>
              <a:t> </a:t>
            </a:r>
            <a:r>
              <a:rPr lang="en-US" sz="2600" dirty="0" err="1"/>
              <a:t>đánh</a:t>
            </a:r>
            <a:r>
              <a:rPr lang="en-US" sz="2600" dirty="0"/>
              <a:t> </a:t>
            </a:r>
            <a:r>
              <a:rPr lang="en-US" sz="2600" dirty="0" err="1"/>
              <a:t>giá</a:t>
            </a:r>
            <a:r>
              <a:rPr lang="en-US" sz="2600" dirty="0"/>
              <a:t> </a:t>
            </a:r>
            <a:r>
              <a:rPr lang="en-US" sz="2600" dirty="0" err="1"/>
              <a:t>tính</a:t>
            </a:r>
            <a:r>
              <a:rPr lang="en-US" sz="2600" dirty="0"/>
              <a:t> </a:t>
            </a:r>
            <a:r>
              <a:rPr lang="en-US" sz="2600" dirty="0" err="1"/>
              <a:t>chính</a:t>
            </a:r>
            <a:r>
              <a:rPr lang="en-US" sz="2600" dirty="0"/>
              <a:t> </a:t>
            </a:r>
            <a:r>
              <a:rPr lang="en-US" sz="2600" dirty="0" err="1"/>
              <a:t>xác</a:t>
            </a:r>
            <a:r>
              <a:rPr lang="en-US" sz="2600" dirty="0"/>
              <a:t> của LLMs</a:t>
            </a:r>
          </a:p>
          <a:p>
            <a:pPr>
              <a:lnSpc>
                <a:spcPct val="150000"/>
              </a:lnSpc>
            </a:pPr>
            <a:r>
              <a:rPr lang="vi-VN" sz="2600" dirty="0">
                <a:latin typeface="Calibri" panose="020F0502020204030204" pitchFamily="34" charset="0"/>
                <a:ea typeface="Calibri" panose="020F0502020204030204" pitchFamily="34" charset="0"/>
                <a:cs typeface="Calibri" panose="020F0502020204030204" pitchFamily="34" charset="0"/>
              </a:rPr>
              <a:t>Các câu hỏi được chia thành bốn loại chính dựa trên tính chất của câu trả lời</a:t>
            </a:r>
            <a:endParaRPr lang="en-US" sz="26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p:txBody>
      </p:sp>
      <p:grpSp>
        <p:nvGrpSpPr>
          <p:cNvPr id="7" name="Group 6">
            <a:extLst>
              <a:ext uri="{FF2B5EF4-FFF2-40B4-BE49-F238E27FC236}">
                <a16:creationId xmlns:a16="http://schemas.microsoft.com/office/drawing/2014/main" id="{868ECFE8-1660-DA0A-927D-EBD3AB365511}"/>
              </a:ext>
            </a:extLst>
          </p:cNvPr>
          <p:cNvGrpSpPr/>
          <p:nvPr/>
        </p:nvGrpSpPr>
        <p:grpSpPr>
          <a:xfrm>
            <a:off x="219075" y="3969580"/>
            <a:ext cx="11753850" cy="2070556"/>
            <a:chOff x="219075" y="3743802"/>
            <a:chExt cx="11753850" cy="2070556"/>
          </a:xfrm>
        </p:grpSpPr>
        <p:pic>
          <p:nvPicPr>
            <p:cNvPr id="5" name="Hình ảnh 4">
              <a:extLst>
                <a:ext uri="{FF2B5EF4-FFF2-40B4-BE49-F238E27FC236}">
                  <a16:creationId xmlns:a16="http://schemas.microsoft.com/office/drawing/2014/main" id="{56F32A8F-8CB1-672F-C70D-33AE9AEBC0BE}"/>
                </a:ext>
              </a:extLst>
            </p:cNvPr>
            <p:cNvPicPr>
              <a:picLocks noChangeAspect="1"/>
            </p:cNvPicPr>
            <p:nvPr/>
          </p:nvPicPr>
          <p:blipFill>
            <a:blip r:embed="rId3"/>
            <a:stretch>
              <a:fillRect/>
            </a:stretch>
          </p:blipFill>
          <p:spPr>
            <a:xfrm>
              <a:off x="219075" y="3743802"/>
              <a:ext cx="11753850" cy="2070556"/>
            </a:xfrm>
            <a:prstGeom prst="rect">
              <a:avLst/>
            </a:prstGeom>
          </p:spPr>
        </p:pic>
        <p:grpSp>
          <p:nvGrpSpPr>
            <p:cNvPr id="4" name="Group 3">
              <a:extLst>
                <a:ext uri="{FF2B5EF4-FFF2-40B4-BE49-F238E27FC236}">
                  <a16:creationId xmlns:a16="http://schemas.microsoft.com/office/drawing/2014/main" id="{75E4E58D-0582-442B-10DC-B5C024B5C71F}"/>
                </a:ext>
              </a:extLst>
            </p:cNvPr>
            <p:cNvGrpSpPr/>
            <p:nvPr/>
          </p:nvGrpSpPr>
          <p:grpSpPr>
            <a:xfrm>
              <a:off x="4309110" y="3743802"/>
              <a:ext cx="2286000" cy="1928158"/>
              <a:chOff x="4309110" y="3743802"/>
              <a:chExt cx="2286000" cy="1928158"/>
            </a:xfrm>
          </p:grpSpPr>
          <p:sp>
            <p:nvSpPr>
              <p:cNvPr id="6" name="Hình chữ nhật 5">
                <a:extLst>
                  <a:ext uri="{FF2B5EF4-FFF2-40B4-BE49-F238E27FC236}">
                    <a16:creationId xmlns:a16="http://schemas.microsoft.com/office/drawing/2014/main" id="{3FC5B03A-219C-20C6-56AC-D5C302533626}"/>
                  </a:ext>
                </a:extLst>
              </p:cNvPr>
              <p:cNvSpPr/>
              <p:nvPr/>
            </p:nvSpPr>
            <p:spPr>
              <a:xfrm>
                <a:off x="5680710" y="4309110"/>
                <a:ext cx="914400" cy="422910"/>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Hình chữ nhật 7">
                <a:extLst>
                  <a:ext uri="{FF2B5EF4-FFF2-40B4-BE49-F238E27FC236}">
                    <a16:creationId xmlns:a16="http://schemas.microsoft.com/office/drawing/2014/main" id="{76C869B5-633C-BA83-93D6-DC27878347D3}"/>
                  </a:ext>
                </a:extLst>
              </p:cNvPr>
              <p:cNvSpPr/>
              <p:nvPr/>
            </p:nvSpPr>
            <p:spPr>
              <a:xfrm>
                <a:off x="5680710" y="4779080"/>
                <a:ext cx="914400" cy="422910"/>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Hình chữ nhật 8">
                <a:extLst>
                  <a:ext uri="{FF2B5EF4-FFF2-40B4-BE49-F238E27FC236}">
                    <a16:creationId xmlns:a16="http://schemas.microsoft.com/office/drawing/2014/main" id="{A7D2AB23-AFE5-9EA4-8020-6EA4EBA9352E}"/>
                  </a:ext>
                </a:extLst>
              </p:cNvPr>
              <p:cNvSpPr/>
              <p:nvPr/>
            </p:nvSpPr>
            <p:spPr>
              <a:xfrm>
                <a:off x="5680710" y="5249050"/>
                <a:ext cx="914400" cy="422910"/>
              </a:xfrm>
              <a:prstGeom prst="rect">
                <a:avLst/>
              </a:prstGeom>
              <a:noFill/>
              <a:ln w="28575"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Hình chữ nhật 9">
                <a:extLst>
                  <a:ext uri="{FF2B5EF4-FFF2-40B4-BE49-F238E27FC236}">
                    <a16:creationId xmlns:a16="http://schemas.microsoft.com/office/drawing/2014/main" id="{CE17BD6C-9F3B-F5EB-2D39-4614DF626749}"/>
                  </a:ext>
                </a:extLst>
              </p:cNvPr>
              <p:cNvSpPr/>
              <p:nvPr/>
            </p:nvSpPr>
            <p:spPr>
              <a:xfrm>
                <a:off x="4309110" y="3743802"/>
                <a:ext cx="697230" cy="468947"/>
              </a:xfrm>
              <a:prstGeom prst="rect">
                <a:avLst/>
              </a:prstGeom>
              <a:noFill/>
              <a:ln w="38100" cap="flat" cmpd="sng" algn="ctr">
                <a:solidFill>
                  <a:srgbClr val="FFC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sp>
        <p:nvSpPr>
          <p:cNvPr id="14" name="Slide Number Placeholder 13">
            <a:extLst>
              <a:ext uri="{FF2B5EF4-FFF2-40B4-BE49-F238E27FC236}">
                <a16:creationId xmlns:a16="http://schemas.microsoft.com/office/drawing/2014/main" id="{4ACF455B-DF9C-998E-3343-637ABF0BC001}"/>
              </a:ext>
            </a:extLst>
          </p:cNvPr>
          <p:cNvSpPr>
            <a:spLocks noGrp="1"/>
          </p:cNvSpPr>
          <p:nvPr>
            <p:ph type="sldNum" sz="quarter" idx="12"/>
          </p:nvPr>
        </p:nvSpPr>
        <p:spPr/>
        <p:txBody>
          <a:bodyPr/>
          <a:lstStyle/>
          <a:p>
            <a:fld id="{0E0D90A2-39ED-4D6A-B2EA-EEC2FB1EF31C}" type="slidenum">
              <a:rPr lang="en-US" smtClean="0"/>
              <a:t>8</a:t>
            </a:fld>
            <a:endParaRPr lang="en-US"/>
          </a:p>
        </p:txBody>
      </p:sp>
    </p:spTree>
    <p:extLst>
      <p:ext uri="{BB962C8B-B14F-4D97-AF65-F5344CB8AC3E}">
        <p14:creationId xmlns:p14="http://schemas.microsoft.com/office/powerpoint/2010/main" val="276163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3313CEA-07E3-12B9-4393-A102376D4819}"/>
              </a:ext>
            </a:extLst>
          </p:cNvPr>
          <p:cNvSpPr>
            <a:spLocks noGrp="1"/>
          </p:cNvSpPr>
          <p:nvPr>
            <p:ph type="title"/>
          </p:nvPr>
        </p:nvSpPr>
        <p:spPr/>
        <p:txBody>
          <a:bodyPr/>
          <a:lstStyle/>
          <a:p>
            <a:r>
              <a:rPr lang="en-US" dirty="0"/>
              <a:t>THU THẬP DỮ LIỆU</a:t>
            </a:r>
          </a:p>
        </p:txBody>
      </p:sp>
      <p:sp>
        <p:nvSpPr>
          <p:cNvPr id="3" name="Chỗ dành sẵn cho Nội dung 2">
            <a:extLst>
              <a:ext uri="{FF2B5EF4-FFF2-40B4-BE49-F238E27FC236}">
                <a16:creationId xmlns:a16="http://schemas.microsoft.com/office/drawing/2014/main" id="{054292A1-99A9-0F31-9E4D-971C9C7C0D87}"/>
              </a:ext>
            </a:extLst>
          </p:cNvPr>
          <p:cNvSpPr>
            <a:spLocks noGrp="1"/>
          </p:cNvSpPr>
          <p:nvPr>
            <p:ph idx="1"/>
          </p:nvPr>
        </p:nvSpPr>
        <p:spPr/>
        <p:txBody>
          <a:bodyPr>
            <a:normAutofit/>
          </a:bodyPr>
          <a:lstStyle/>
          <a:p>
            <a:pPr>
              <a:lnSpc>
                <a:spcPct val="100000"/>
              </a:lnSpc>
            </a:pPr>
            <a:r>
              <a:rPr lang="en-US" dirty="0" err="1"/>
              <a:t>Bộ</a:t>
            </a:r>
            <a:r>
              <a:rPr lang="en-US" dirty="0"/>
              <a:t> </a:t>
            </a:r>
            <a:r>
              <a:rPr lang="en-US" dirty="0" err="1"/>
              <a:t>câu</a:t>
            </a:r>
            <a:r>
              <a:rPr lang="en-US" dirty="0"/>
              <a:t> </a:t>
            </a:r>
            <a:r>
              <a:rPr lang="en-US" dirty="0" err="1"/>
              <a:t>hỏi</a:t>
            </a:r>
            <a:r>
              <a:rPr lang="en-US" dirty="0"/>
              <a:t> </a:t>
            </a:r>
            <a:r>
              <a:rPr lang="en-US" dirty="0" err="1"/>
              <a:t>sẽ</a:t>
            </a:r>
            <a:r>
              <a:rPr lang="en-US" dirty="0"/>
              <a:t> </a:t>
            </a:r>
            <a:r>
              <a:rPr lang="en-US" dirty="0" err="1"/>
              <a:t>yêu</a:t>
            </a:r>
            <a:r>
              <a:rPr lang="en-US" dirty="0"/>
              <a:t> </a:t>
            </a:r>
            <a:r>
              <a:rPr lang="en-US" dirty="0" err="1"/>
              <a:t>cầu</a:t>
            </a:r>
            <a:r>
              <a:rPr lang="en-US" dirty="0"/>
              <a:t> </a:t>
            </a:r>
            <a:r>
              <a:rPr lang="en-US" dirty="0" err="1"/>
              <a:t>được</a:t>
            </a:r>
            <a:r>
              <a:rPr lang="en-US" dirty="0"/>
              <a:t> </a:t>
            </a:r>
            <a:r>
              <a:rPr lang="en-US" dirty="0" err="1"/>
              <a:t>viết</a:t>
            </a:r>
            <a:r>
              <a:rPr lang="en-US" dirty="0"/>
              <a:t> ở </a:t>
            </a:r>
            <a:r>
              <a:rPr lang="en-US" dirty="0" err="1"/>
              <a:t>hai</a:t>
            </a:r>
            <a:r>
              <a:rPr lang="en-US" dirty="0"/>
              <a:t> </a:t>
            </a:r>
            <a:r>
              <a:rPr lang="en-US" dirty="0" err="1"/>
              <a:t>mức</a:t>
            </a:r>
            <a:r>
              <a:rPr lang="en-US" dirty="0"/>
              <a:t> </a:t>
            </a:r>
            <a:r>
              <a:rPr lang="en-US" dirty="0" err="1"/>
              <a:t>độ</a:t>
            </a:r>
            <a:r>
              <a:rPr lang="en-US" dirty="0"/>
              <a:t> </a:t>
            </a:r>
            <a:r>
              <a:rPr lang="en-US" dirty="0" err="1"/>
              <a:t>khó</a:t>
            </a:r>
            <a:r>
              <a:rPr lang="en-US" dirty="0"/>
              <a:t> </a:t>
            </a:r>
            <a:r>
              <a:rPr lang="en-US" dirty="0" err="1"/>
              <a:t>khác</a:t>
            </a:r>
            <a:r>
              <a:rPr lang="en-US" dirty="0"/>
              <a:t> </a:t>
            </a:r>
            <a:r>
              <a:rPr lang="en-US" dirty="0" err="1"/>
              <a:t>nhau</a:t>
            </a:r>
            <a:r>
              <a:rPr lang="en-US" dirty="0"/>
              <a:t>: </a:t>
            </a:r>
          </a:p>
          <a:p>
            <a:pPr lvl="1">
              <a:lnSpc>
                <a:spcPct val="100000"/>
              </a:lnSpc>
              <a:buFont typeface="Wingdings" panose="05000000000000000000" pitchFamily="2" charset="2"/>
              <a:buChar char="q"/>
            </a:pPr>
            <a:r>
              <a:rPr lang="en-US" dirty="0"/>
              <a:t>One-hop</a:t>
            </a:r>
          </a:p>
          <a:p>
            <a:pPr lvl="2">
              <a:lnSpc>
                <a:spcPct val="100000"/>
              </a:lnSpc>
              <a:buFont typeface="Wingdings" panose="05000000000000000000" pitchFamily="2" charset="2"/>
              <a:buChar char="Ø"/>
            </a:pPr>
            <a:r>
              <a:rPr lang="en-US" dirty="0"/>
              <a:t>VD:  How many humans have landed on Mars?</a:t>
            </a:r>
          </a:p>
          <a:p>
            <a:pPr lvl="1">
              <a:lnSpc>
                <a:spcPct val="100000"/>
              </a:lnSpc>
              <a:buFont typeface="Wingdings" panose="05000000000000000000" pitchFamily="2" charset="2"/>
              <a:buChar char="q"/>
            </a:pPr>
            <a:r>
              <a:rPr lang="en-US" dirty="0"/>
              <a:t>Multi-hop</a:t>
            </a:r>
          </a:p>
          <a:p>
            <a:pPr lvl="2">
              <a:lnSpc>
                <a:spcPct val="100000"/>
              </a:lnSpc>
              <a:buFont typeface="Wingdings" panose="05000000000000000000" pitchFamily="2" charset="2"/>
              <a:buChar char="Ø"/>
            </a:pPr>
            <a:r>
              <a:rPr lang="en-US" dirty="0"/>
              <a:t> VD: How many home runs did Benjamin Ruth hit in the MLB? </a:t>
            </a:r>
          </a:p>
          <a:p>
            <a:pPr>
              <a:lnSpc>
                <a:spcPct val="100000"/>
              </a:lnSpc>
            </a:pPr>
            <a:r>
              <a:rPr lang="en-US" dirty="0" err="1"/>
              <a:t>Khuyến</a:t>
            </a:r>
            <a:r>
              <a:rPr lang="en-US" dirty="0"/>
              <a:t> </a:t>
            </a:r>
            <a:r>
              <a:rPr lang="en-US" dirty="0" err="1"/>
              <a:t>khích</a:t>
            </a:r>
            <a:r>
              <a:rPr lang="en-US" dirty="0"/>
              <a:t> </a:t>
            </a:r>
            <a:r>
              <a:rPr lang="en-US" dirty="0" err="1"/>
              <a:t>những</a:t>
            </a:r>
            <a:r>
              <a:rPr lang="en-US" dirty="0"/>
              <a:t> câu hỏi </a:t>
            </a:r>
            <a:r>
              <a:rPr lang="en-US" dirty="0" err="1"/>
              <a:t>liên</a:t>
            </a:r>
            <a:r>
              <a:rPr lang="en-US" dirty="0"/>
              <a:t> </a:t>
            </a:r>
            <a:r>
              <a:rPr lang="en-US" dirty="0" err="1"/>
              <a:t>quan</a:t>
            </a:r>
            <a:r>
              <a:rPr lang="en-US" dirty="0"/>
              <a:t> </a:t>
            </a:r>
            <a:r>
              <a:rPr lang="en-US" dirty="0" err="1"/>
              <a:t>đến</a:t>
            </a:r>
            <a:r>
              <a:rPr lang="en-US" dirty="0"/>
              <a:t> </a:t>
            </a:r>
            <a:r>
              <a:rPr lang="en-US" dirty="0" err="1"/>
              <a:t>kiến</a:t>
            </a:r>
            <a:r>
              <a:rPr lang="en-US" dirty="0"/>
              <a:t> </a:t>
            </a:r>
            <a:r>
              <a:rPr lang="en-US" dirty="0" err="1"/>
              <a:t>thức</a:t>
            </a:r>
            <a:r>
              <a:rPr lang="en-US" dirty="0"/>
              <a:t> mới </a:t>
            </a:r>
            <a:r>
              <a:rPr lang="en-US" dirty="0" err="1"/>
              <a:t>và</a:t>
            </a:r>
            <a:r>
              <a:rPr lang="en-US" dirty="0"/>
              <a:t> </a:t>
            </a:r>
            <a:r>
              <a:rPr lang="en-US" dirty="0" err="1"/>
              <a:t>hợp</a:t>
            </a:r>
            <a:r>
              <a:rPr lang="en-US" dirty="0"/>
              <a:t> </a:t>
            </a:r>
            <a:r>
              <a:rPr lang="en-US" dirty="0" err="1"/>
              <a:t>lý</a:t>
            </a:r>
            <a:endParaRPr lang="en-US" dirty="0"/>
          </a:p>
          <a:p>
            <a:pPr>
              <a:lnSpc>
                <a:spcPct val="100000"/>
              </a:lnSpc>
            </a:pPr>
            <a:r>
              <a:rPr lang="en-US" dirty="0"/>
              <a:t>Câu hỏi có </a:t>
            </a:r>
            <a:r>
              <a:rPr lang="en-US" dirty="0" err="1"/>
              <a:t>tiền</a:t>
            </a:r>
            <a:r>
              <a:rPr lang="en-US" dirty="0"/>
              <a:t> </a:t>
            </a:r>
            <a:r>
              <a:rPr lang="en-US" dirty="0" err="1"/>
              <a:t>đề</a:t>
            </a:r>
            <a:r>
              <a:rPr lang="en-US" dirty="0"/>
              <a:t> </a:t>
            </a:r>
            <a:r>
              <a:rPr lang="en-US" dirty="0" err="1"/>
              <a:t>sai</a:t>
            </a:r>
            <a:r>
              <a:rPr lang="en-US" dirty="0"/>
              <a:t>: </a:t>
            </a:r>
            <a:r>
              <a:rPr lang="en-US" dirty="0" err="1"/>
              <a:t>giải</a:t>
            </a:r>
            <a:r>
              <a:rPr lang="en-US" dirty="0"/>
              <a:t> </a:t>
            </a:r>
            <a:r>
              <a:rPr lang="en-US" dirty="0" err="1"/>
              <a:t>thích</a:t>
            </a:r>
            <a:r>
              <a:rPr lang="en-US" dirty="0"/>
              <a:t> </a:t>
            </a:r>
            <a:r>
              <a:rPr lang="en-US" dirty="0" err="1"/>
              <a:t>ngắn</a:t>
            </a:r>
            <a:r>
              <a:rPr lang="en-US" dirty="0"/>
              <a:t> </a:t>
            </a:r>
            <a:r>
              <a:rPr lang="en-US" dirty="0" err="1"/>
              <a:t>gọn</a:t>
            </a:r>
            <a:r>
              <a:rPr lang="en-US" dirty="0"/>
              <a:t> </a:t>
            </a:r>
            <a:r>
              <a:rPr lang="en-US" dirty="0" err="1"/>
              <a:t>về</a:t>
            </a:r>
            <a:r>
              <a:rPr lang="en-US" dirty="0"/>
              <a:t> </a:t>
            </a:r>
            <a:r>
              <a:rPr lang="en-US" dirty="0" err="1"/>
              <a:t>lý</a:t>
            </a:r>
            <a:r>
              <a:rPr lang="en-US" dirty="0"/>
              <a:t> do tại </a:t>
            </a:r>
            <a:r>
              <a:rPr lang="en-US" dirty="0" err="1"/>
              <a:t>sao</a:t>
            </a:r>
            <a:r>
              <a:rPr lang="en-US" dirty="0"/>
              <a:t> câu hỏi </a:t>
            </a:r>
            <a:r>
              <a:rPr lang="en-US" dirty="0" err="1"/>
              <a:t>là</a:t>
            </a:r>
            <a:r>
              <a:rPr lang="en-US" dirty="0"/>
              <a:t> </a:t>
            </a:r>
            <a:r>
              <a:rPr lang="en-US" dirty="0" err="1"/>
              <a:t>không</a:t>
            </a:r>
            <a:r>
              <a:rPr lang="en-US" dirty="0"/>
              <a:t> </a:t>
            </a:r>
            <a:r>
              <a:rPr lang="en-US" dirty="0" err="1"/>
              <a:t>chính</a:t>
            </a:r>
            <a:r>
              <a:rPr lang="en-US" dirty="0"/>
              <a:t> </a:t>
            </a:r>
            <a:r>
              <a:rPr lang="en-US" dirty="0" err="1"/>
              <a:t>xác</a:t>
            </a:r>
            <a:endParaRPr lang="en-US" dirty="0"/>
          </a:p>
        </p:txBody>
      </p:sp>
      <p:sp>
        <p:nvSpPr>
          <p:cNvPr id="7" name="Slide Number Placeholder 6">
            <a:extLst>
              <a:ext uri="{FF2B5EF4-FFF2-40B4-BE49-F238E27FC236}">
                <a16:creationId xmlns:a16="http://schemas.microsoft.com/office/drawing/2014/main" id="{E28191B8-A11D-0E4D-B450-5C9DCC08CFFD}"/>
              </a:ext>
            </a:extLst>
          </p:cNvPr>
          <p:cNvSpPr>
            <a:spLocks noGrp="1"/>
          </p:cNvSpPr>
          <p:nvPr>
            <p:ph type="sldNum" sz="quarter" idx="12"/>
          </p:nvPr>
        </p:nvSpPr>
        <p:spPr/>
        <p:txBody>
          <a:bodyPr/>
          <a:lstStyle/>
          <a:p>
            <a:fld id="{0E0D90A2-39ED-4D6A-B2EA-EEC2FB1EF31C}" type="slidenum">
              <a:rPr lang="en-US" smtClean="0"/>
              <a:t>9</a:t>
            </a:fld>
            <a:endParaRPr lang="en-US"/>
          </a:p>
        </p:txBody>
      </p:sp>
    </p:spTree>
    <p:extLst>
      <p:ext uri="{BB962C8B-B14F-4D97-AF65-F5344CB8AC3E}">
        <p14:creationId xmlns:p14="http://schemas.microsoft.com/office/powerpoint/2010/main" val="940105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2814</TotalTime>
  <Words>5954</Words>
  <Application>Microsoft Office PowerPoint</Application>
  <PresentationFormat>Màn hình rộng</PresentationFormat>
  <Paragraphs>318</Paragraphs>
  <Slides>47</Slides>
  <Notes>32</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47</vt:i4>
      </vt:variant>
    </vt:vector>
  </HeadingPairs>
  <TitlesOfParts>
    <vt:vector size="54" baseType="lpstr">
      <vt:lpstr>Arial</vt:lpstr>
      <vt:lpstr>Calibri</vt:lpstr>
      <vt:lpstr>Calibri Light</vt:lpstr>
      <vt:lpstr>Inter</vt:lpstr>
      <vt:lpstr>Söhne</vt:lpstr>
      <vt:lpstr>Wingdings</vt:lpstr>
      <vt:lpstr>Office Theme</vt:lpstr>
      <vt:lpstr>REFRESHING LARGE LANGUAGE MODELS  WITH SEARCH ENGINE AUGMENTATION </vt:lpstr>
      <vt:lpstr>Nội dung chính</vt:lpstr>
      <vt:lpstr>INTRODUCTION</vt:lpstr>
      <vt:lpstr>Giới thiệu thuật ngữ</vt:lpstr>
      <vt:lpstr>Giới thiệu thuật ngữ</vt:lpstr>
      <vt:lpstr>Tóm lược</vt:lpstr>
      <vt:lpstr>FreshQA</vt:lpstr>
      <vt:lpstr>THU THẬP DỮ LIỆU</vt:lpstr>
      <vt:lpstr>THU THẬP DỮ LIỆU</vt:lpstr>
      <vt:lpstr>Kiểm soát chất lượng </vt:lpstr>
      <vt:lpstr>Phân loại dữ liệu</vt:lpstr>
      <vt:lpstr>ĐÁNH GIÁ CÁC PHẢN HỒI CỦA LLMS TRÊN BỘ FRESHQA</vt:lpstr>
      <vt:lpstr>Cơ chế đánh giá</vt:lpstr>
      <vt:lpstr>Cơ chế đánh giá</vt:lpstr>
      <vt:lpstr>Cơ chế đánh giá </vt:lpstr>
      <vt:lpstr>NHỮNG KHÓ KHĂN CỦA LLMS TRÊN FRESHQA</vt:lpstr>
      <vt:lpstr>NHỮNG KHÓ KHĂN CỦA LLMS TRÊN FRESHQA</vt:lpstr>
      <vt:lpstr>FreshPrompt</vt:lpstr>
      <vt:lpstr>FreshPromt</vt:lpstr>
      <vt:lpstr>FreshPromt</vt:lpstr>
      <vt:lpstr>FreshPromt</vt:lpstr>
      <vt:lpstr>Bản trình bày PowerPoint</vt:lpstr>
      <vt:lpstr>Cung cấp ví dụ để mô hình hiểu cách hoạt động và đầu ra mong muốn</vt:lpstr>
      <vt:lpstr>FreshPrompt</vt:lpstr>
      <vt:lpstr>Thiết lập FreshPrompt</vt:lpstr>
      <vt:lpstr>Kết quả và nhận xét</vt:lpstr>
      <vt:lpstr>Kết quả và nhận xét</vt:lpstr>
      <vt:lpstr>Kết quả và nhận xét</vt:lpstr>
      <vt:lpstr>DEMO</vt:lpstr>
      <vt:lpstr>Tổng kết</vt:lpstr>
      <vt:lpstr>NHỮNG HẠN CHẾ VÀ HƯỚNG PHÁT TRIỂN TRONG TƯƠNG LAI</vt:lpstr>
      <vt:lpstr>NHỮNG HẠN CHẾ VÀ HƯỚNG PHÁT TRIỂN TRONG TƯƠNG LAI</vt:lpstr>
      <vt:lpstr>KẾT LUẬN</vt:lpstr>
      <vt:lpstr>Bản trình bày PowerPoint</vt:lpstr>
      <vt:lpstr>Kết quả demo</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REFRESHING LARGE LANGUAGE MODELS  WITH SEARCH ENGINE AUGMENTATION </dc:title>
  <dc:creator>TIÊU ÂN TUẤN</dc:creator>
  <cp:lastModifiedBy>TIÊU ÂN TUẤN</cp:lastModifiedBy>
  <cp:revision>2</cp:revision>
  <dcterms:created xsi:type="dcterms:W3CDTF">2023-12-03T03:03:43Z</dcterms:created>
  <dcterms:modified xsi:type="dcterms:W3CDTF">2024-01-02T05:04:02Z</dcterms:modified>
</cp:coreProperties>
</file>